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6.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slides/slide5.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slides/slide2.xml" ContentType="application/vnd.openxmlformats-officedocument.presentationml.slide+xml"/>
  <Override PartName="/ppt/notesMasters/notesMaster1.xml" ContentType="application/vnd.openxmlformats-officedocument.presentationml.notesMaster+xml"/>
  <Override PartName="/ppt/slideLayouts/slideLayout6.xml" ContentType="application/vnd.openxmlformats-officedocument.presentationml.slideLayout+xml"/>
  <Override PartName="/docProps/core.xml" ContentType="application/vnd.openxmlformats-package.core-properties+xml"/>
  <Override PartName="/ppt/slideLayouts/slideLayout8.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Override PartName="/ppt/viewProps.xml" ContentType="application/vnd.openxmlformats-officedocument.presentationml.viewProps+xml"/>
  <Override PartName="/docProps/app.xml" ContentType="application/vnd.openxmlformats-officedocument.extended-properties+xml"/>
  <Override PartName="/ppt/tableStyles.xml" ContentType="application/vnd.openxmlformats-officedocument.presentationml.tableStyles+xml"/>
  <Override PartName="/ppt/notesSlides/notesSlide2.xml" ContentType="application/vnd.openxmlformats-officedocument.presentationml.notesSlide+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notesSlides/notesSlide5.xml" ContentType="application/vnd.openxmlformats-officedocument.presentationml.notesSlide+xml"/>
  <Override PartName="/ppt/slideLayouts/slideLayout4.xml" ContentType="application/vnd.openxmlformats-officedocument.presentationml.slideLayout+xml"/>
  <Override PartName="/ppt/slides/slide3.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saveSubsetFonts="1">
  <p:sldMasterIdLst>
    <p:sldMasterId id="2147483648" r:id="rId1"/>
  </p:sldMasterIdLst>
  <p:notesMasterIdLst>
    <p:notesMasterId r:id="rId10"/>
  </p:notesMasterIdLst>
  <p:sldIdLst>
    <p:sldId id="256" r:id="rId4"/>
    <p:sldId id="257" r:id="rId5"/>
    <p:sldId id="258" r:id="rId6"/>
    <p:sldId id="259" r:id="rId7"/>
    <p:sldId id="260" r:id="rId8"/>
    <p:sldId id="261" r:id="rId9"/>
  </p:sldIdLst>
  <p:sldSz cx="9144000" cy="6858000" type="screen4x3"/>
  <p:notesSz cx="6858000" cy="9144000"/>
  <p:defaultTextStyle>
    <a:defPPr>
      <a:defRPr lang="de-DE"/>
    </a:defPPr>
    <a:lvl1pPr algn="l" defTabSz="457200" rtl="0">
      <a:spcBef>
        <a:spcPts val="0"/>
      </a:spcBef>
      <a:spcAft>
        <a:spcPts val="0"/>
      </a:spcAft>
      <a:defRPr>
        <a:solidFill>
          <a:schemeClr val="tx1"/>
        </a:solidFill>
        <a:latin typeface="Arial"/>
        <a:ea typeface="ＭＳ Ｐゴシック"/>
        <a:cs typeface="ＭＳ Ｐゴシック"/>
      </a:defRPr>
    </a:lvl1pPr>
    <a:lvl2pPr marL="457200" algn="l" defTabSz="457200" rtl="0">
      <a:spcBef>
        <a:spcPts val="0"/>
      </a:spcBef>
      <a:spcAft>
        <a:spcPts val="0"/>
      </a:spcAft>
      <a:defRPr>
        <a:solidFill>
          <a:schemeClr val="tx1"/>
        </a:solidFill>
        <a:latin typeface="Arial"/>
        <a:ea typeface="ＭＳ Ｐゴシック"/>
        <a:cs typeface="ＭＳ Ｐゴシック"/>
      </a:defRPr>
    </a:lvl2pPr>
    <a:lvl3pPr marL="914400" algn="l" defTabSz="457200" rtl="0">
      <a:spcBef>
        <a:spcPts val="0"/>
      </a:spcBef>
      <a:spcAft>
        <a:spcPts val="0"/>
      </a:spcAft>
      <a:defRPr>
        <a:solidFill>
          <a:schemeClr val="tx1"/>
        </a:solidFill>
        <a:latin typeface="Arial"/>
        <a:ea typeface="ＭＳ Ｐゴシック"/>
        <a:cs typeface="ＭＳ Ｐゴシック"/>
      </a:defRPr>
    </a:lvl3pPr>
    <a:lvl4pPr marL="1371600" algn="l" defTabSz="457200" rtl="0">
      <a:spcBef>
        <a:spcPts val="0"/>
      </a:spcBef>
      <a:spcAft>
        <a:spcPts val="0"/>
      </a:spcAft>
      <a:defRPr>
        <a:solidFill>
          <a:schemeClr val="tx1"/>
        </a:solidFill>
        <a:latin typeface="Arial"/>
        <a:ea typeface="ＭＳ Ｐゴシック"/>
        <a:cs typeface="ＭＳ Ｐゴシック"/>
      </a:defRPr>
    </a:lvl4pPr>
    <a:lvl5pPr marL="1828800" algn="l" defTabSz="457200" rtl="0">
      <a:spcBef>
        <a:spcPts val="0"/>
      </a:spcBef>
      <a:spcAft>
        <a:spcPts val="0"/>
      </a:spcAft>
      <a:defRPr>
        <a:solidFill>
          <a:schemeClr val="tx1"/>
        </a:solidFill>
        <a:latin typeface="Arial"/>
        <a:ea typeface="ＭＳ Ｐゴシック"/>
        <a:cs typeface="ＭＳ Ｐゴシック"/>
      </a:defRPr>
    </a:lvl5pPr>
    <a:lvl6pPr marL="2286000" algn="l" defTabSz="457200" rtl="0">
      <a:defRPr>
        <a:solidFill>
          <a:schemeClr val="tx1"/>
        </a:solidFill>
        <a:latin typeface="Arial"/>
        <a:ea typeface="ＭＳ Ｐゴシック"/>
        <a:cs typeface="ＭＳ Ｐゴシック"/>
      </a:defRPr>
    </a:lvl6pPr>
    <a:lvl7pPr marL="2743200" algn="l" defTabSz="457200" rtl="0">
      <a:defRPr>
        <a:solidFill>
          <a:schemeClr val="tx1"/>
        </a:solidFill>
        <a:latin typeface="Arial"/>
        <a:ea typeface="ＭＳ Ｐゴシック"/>
        <a:cs typeface="ＭＳ Ｐゴシック"/>
      </a:defRPr>
    </a:lvl7pPr>
    <a:lvl8pPr marL="3200400" algn="l" defTabSz="457200" rtl="0">
      <a:defRPr>
        <a:solidFill>
          <a:schemeClr val="tx1"/>
        </a:solidFill>
        <a:latin typeface="Arial"/>
        <a:ea typeface="ＭＳ Ｐゴシック"/>
        <a:cs typeface="ＭＳ Ｐゴシック"/>
      </a:defRPr>
    </a:lvl8pPr>
    <a:lvl9pPr marL="3657600" algn="l" defTabSz="457200" rtl="0">
      <a:defRPr>
        <a:solidFill>
          <a:schemeClr val="tx1"/>
        </a:solidFill>
        <a:latin typeface="Arial"/>
        <a:ea typeface="ＭＳ Ｐゴシック"/>
        <a:cs typeface="ＭＳ Ｐゴシック"/>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snapToObjects="1">
      <p:cViewPr varScale="1">
        <p:scale>
          <a:sx n="107" d="100"/>
          <a:sy n="107" d="100"/>
        </p:scale>
        <p:origin x="2122" y="82"/>
      </p:cViewPr>
      <p:guideLst>
        <p:guide pos="2160" orient="horz"/>
        <p:guide pos="2880"/>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notesMaster" Target="notesMasters/notesMaster1.xml"/><Relationship Id="rId11" Type="http://schemas.openxmlformats.org/officeDocument/2006/relationships/presProps" Target="presProps.xml" /><Relationship Id="rId12" Type="http://schemas.openxmlformats.org/officeDocument/2006/relationships/tableStyles" Target="tableStyles.xml" /><Relationship Id="rId13"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692277120" name="Kopfzeilenplatzhalter 1"/>
          <p:cNvSpPr>
            <a:spLocks noGrp="1"/>
          </p:cNvSpPr>
          <p:nvPr>
            <p:ph type="hdr" sz="quarter"/>
          </p:nvPr>
        </p:nvSpPr>
        <p:spPr bwMode="auto">
          <a:xfrm>
            <a:off x="0" y="0"/>
            <a:ext cx="2971800" cy="457200"/>
          </a:xfrm>
          <a:prstGeom prst="rect">
            <a:avLst/>
          </a:prstGeom>
        </p:spPr>
        <p:txBody>
          <a:bodyPr vert="horz" lIns="91440" tIns="45720" rIns="91440" bIns="45720" rtlCol="0"/>
          <a:lstStyle>
            <a:lvl1pPr algn="l">
              <a:spcBef>
                <a:spcPts val="0"/>
              </a:spcBef>
              <a:spcAft>
                <a:spcPts val="0"/>
              </a:spcAft>
              <a:defRPr sz="1200">
                <a:latin typeface="+mn-lt"/>
                <a:ea typeface="+mn-ea"/>
                <a:cs typeface="+mn-cs"/>
              </a:defRPr>
            </a:lvl1pPr>
          </a:lstStyle>
          <a:p>
            <a:pPr>
              <a:defRPr/>
            </a:pPr>
            <a:endParaRPr lang="de-DE"/>
          </a:p>
        </p:txBody>
      </p:sp>
      <p:sp>
        <p:nvSpPr>
          <p:cNvPr id="1456184111" name="Datumsplatzhalter 2"/>
          <p:cNvSpPr>
            <a:spLocks noGrp="1"/>
          </p:cNvSpPr>
          <p:nvPr>
            <p:ph type="dt" idx="1"/>
          </p:nvPr>
        </p:nvSpPr>
        <p:spPr bwMode="auto">
          <a:xfrm>
            <a:off x="3884613" y="0"/>
            <a:ext cx="2971800" cy="457200"/>
          </a:xfrm>
          <a:prstGeom prst="rect">
            <a:avLst/>
          </a:prstGeom>
        </p:spPr>
        <p:txBody>
          <a:bodyPr vert="horz" wrap="square" lIns="91440" tIns="45720" rIns="91440" bIns="45720" numCol="1" anchor="t" anchorCtr="0" compatLnSpc="1">
            <a:prstTxWarp prst="textNoShape"/>
          </a:bodyPr>
          <a:lstStyle>
            <a:lvl1pPr algn="r">
              <a:defRPr sz="1200">
                <a:latin typeface="Calibri"/>
              </a:defRPr>
            </a:lvl1pPr>
          </a:lstStyle>
          <a:p>
            <a:pPr>
              <a:defRPr/>
            </a:pPr>
            <a:fld id="{44DB3E88-E418-044F-AA16-C508DA6016E0}" type="datetime1">
              <a:rPr lang="de-DE"/>
              <a:t>21.05.2025</a:t>
            </a:fld>
            <a:endParaRPr lang="de-DE"/>
          </a:p>
        </p:txBody>
      </p:sp>
      <p:sp>
        <p:nvSpPr>
          <p:cNvPr id="1478200157" name="Folienbildplatzhalter 3"/>
          <p:cNvSpPr>
            <a:spLocks noChangeAspect="1" noGrp="1" noRot="1"/>
          </p:cNvSpPr>
          <p:nvPr>
            <p:ph type="sldImg" idx="2"/>
          </p:nvPr>
        </p:nvSpPr>
        <p:spPr bwMode="auto">
          <a:xfrm>
            <a:off x="1143000" y="685800"/>
            <a:ext cx="4572000" cy="3429000"/>
          </a:xfrm>
          <a:prstGeom prst="rect">
            <a:avLst/>
          </a:prstGeom>
          <a:noFill/>
          <a:ln w="12700">
            <a:solidFill>
              <a:prstClr val="black"/>
            </a:solidFill>
          </a:ln>
        </p:spPr>
        <p:txBody>
          <a:bodyPr vert="horz" lIns="91440" tIns="45720" rIns="91440" bIns="45720" rtlCol="0" anchor="ctr"/>
          <a:lstStyle/>
          <a:p>
            <a:pPr lvl="0">
              <a:defRPr/>
            </a:pPr>
            <a:endParaRPr lang="de-DE"/>
          </a:p>
        </p:txBody>
      </p:sp>
      <p:sp>
        <p:nvSpPr>
          <p:cNvPr id="634452040" name="Notizenplatzhalter 4"/>
          <p:cNvSpPr>
            <a:spLocks noGrp="1"/>
          </p:cNvSpPr>
          <p:nvPr>
            <p:ph type="body" sz="quarter" idx="3"/>
          </p:nvPr>
        </p:nvSpPr>
        <p:spPr bwMode="auto">
          <a:xfrm>
            <a:off x="685800" y="4343400"/>
            <a:ext cx="5486400" cy="4114800"/>
          </a:xfrm>
          <a:prstGeom prst="rect">
            <a:avLst/>
          </a:prstGeom>
        </p:spPr>
        <p:txBody>
          <a:bodyPr vert="horz" wrap="square" lIns="91440" tIns="45720" rIns="91440" bIns="45720" numCol="1" anchor="t" anchorCtr="0" compatLnSpc="1">
            <a:prstTxWarp prst="textNoShape"/>
            <a:normAutofit/>
          </a:bodyPr>
          <a:lstStyle/>
          <a:p>
            <a:pPr lvl="0">
              <a:defRPr/>
            </a:pPr>
            <a:r>
              <a:rPr lang="de-AT"/>
              <a:t>Mastertextformat bearbeiten</a:t>
            </a:r>
            <a:endParaRPr/>
          </a:p>
          <a:p>
            <a:pPr lvl="1">
              <a:defRPr/>
            </a:pPr>
            <a:r>
              <a:rPr lang="de-AT"/>
              <a:t>Zweite Ebene</a:t>
            </a:r>
            <a:endParaRPr/>
          </a:p>
          <a:p>
            <a:pPr lvl="2">
              <a:defRPr/>
            </a:pPr>
            <a:r>
              <a:rPr lang="de-AT"/>
              <a:t>Dritte Ebene</a:t>
            </a:r>
            <a:endParaRPr/>
          </a:p>
          <a:p>
            <a:pPr lvl="3">
              <a:defRPr/>
            </a:pPr>
            <a:r>
              <a:rPr lang="de-AT"/>
              <a:t>Vierte Ebene</a:t>
            </a:r>
            <a:endParaRPr/>
          </a:p>
          <a:p>
            <a:pPr lvl="4">
              <a:defRPr/>
            </a:pPr>
            <a:r>
              <a:rPr lang="de-AT"/>
              <a:t>Fünfte Ebene</a:t>
            </a:r>
            <a:endParaRPr lang="de-DE"/>
          </a:p>
        </p:txBody>
      </p:sp>
      <p:sp>
        <p:nvSpPr>
          <p:cNvPr id="1420613361" name="Fußzeilenplatzhalter 5"/>
          <p:cNvSpPr>
            <a:spLocks noGrp="1"/>
          </p:cNvSpPr>
          <p:nvPr>
            <p:ph type="ftr" sz="quarter" idx="4"/>
          </p:nvPr>
        </p:nvSpPr>
        <p:spPr bwMode="auto">
          <a:xfrm>
            <a:off x="0" y="8685213"/>
            <a:ext cx="2971800" cy="457200"/>
          </a:xfrm>
          <a:prstGeom prst="rect">
            <a:avLst/>
          </a:prstGeom>
        </p:spPr>
        <p:txBody>
          <a:bodyPr vert="horz" lIns="91440" tIns="45720" rIns="91440" bIns="45720" rtlCol="0" anchor="b"/>
          <a:lstStyle>
            <a:lvl1pPr algn="l">
              <a:spcBef>
                <a:spcPts val="0"/>
              </a:spcBef>
              <a:spcAft>
                <a:spcPts val="0"/>
              </a:spcAft>
              <a:defRPr sz="1200">
                <a:latin typeface="+mn-lt"/>
                <a:ea typeface="+mn-ea"/>
                <a:cs typeface="+mn-cs"/>
              </a:defRPr>
            </a:lvl1pPr>
          </a:lstStyle>
          <a:p>
            <a:pPr>
              <a:defRPr/>
            </a:pPr>
            <a:endParaRPr lang="de-DE"/>
          </a:p>
        </p:txBody>
      </p:sp>
      <p:sp>
        <p:nvSpPr>
          <p:cNvPr id="30457166" name="Foliennummernplatzhalter 6"/>
          <p:cNvSpPr>
            <a:spLocks noGrp="1"/>
          </p:cNvSpPr>
          <p:nvPr>
            <p:ph type="sldNum" sz="quarter" idx="5"/>
          </p:nvPr>
        </p:nvSpPr>
        <p:spPr bwMode="auto">
          <a:xfrm>
            <a:off x="3884613" y="8685213"/>
            <a:ext cx="2971800" cy="457200"/>
          </a:xfrm>
          <a:prstGeom prst="rect">
            <a:avLst/>
          </a:prstGeom>
        </p:spPr>
        <p:txBody>
          <a:bodyPr vert="horz" wrap="square" lIns="91440" tIns="45720" rIns="91440" bIns="45720" numCol="1" anchor="b" anchorCtr="0" compatLnSpc="1">
            <a:prstTxWarp prst="textNoShape"/>
          </a:bodyPr>
          <a:lstStyle>
            <a:lvl1pPr algn="r">
              <a:defRPr sz="1200">
                <a:latin typeface="Calibri"/>
              </a:defRPr>
            </a:lvl1pPr>
          </a:lstStyle>
          <a:p>
            <a:pPr>
              <a:defRPr/>
            </a:pPr>
            <a:fld id="{792047E7-3E0C-6048-A5D9-00D467584168}" type="slidenum">
              <a:rPr lang="de-DE"/>
              <a:t>‹#›</a:t>
            </a:fld>
            <a:endParaRPr lang="de-DE"/>
          </a:p>
        </p:txBody>
      </p:sp>
    </p:spTree>
  </p:cSld>
  <p:clrMap bg1="lt1" tx1="dk1" bg2="lt2" tx2="dk2" accent1="accent1" accent2="accent2" accent3="accent3" accent4="accent4" accent5="accent5" accent6="accent6" hlink="hlink" folHlink="folHlink"/>
  <p:hf dt="0" ftr="0" hdr="0" sldNum="1"/>
  <p:notesStyle>
    <a:lvl1pPr algn="l" defTabSz="457200" rtl="0">
      <a:spcBef>
        <a:spcPts val="0"/>
      </a:spcBef>
      <a:spcAft>
        <a:spcPts val="0"/>
      </a:spcAft>
      <a:defRPr sz="1200">
        <a:solidFill>
          <a:schemeClr val="tx1"/>
        </a:solidFill>
        <a:latin typeface="+mn-lt"/>
        <a:ea typeface="ＭＳ Ｐゴシック"/>
        <a:cs typeface="ＭＳ Ｐゴシック"/>
      </a:defRPr>
    </a:lvl1pPr>
    <a:lvl2pPr marL="457200" algn="l" defTabSz="457200" rtl="0">
      <a:spcBef>
        <a:spcPts val="0"/>
      </a:spcBef>
      <a:spcAft>
        <a:spcPts val="0"/>
      </a:spcAft>
      <a:defRPr sz="1200">
        <a:solidFill>
          <a:schemeClr val="tx1"/>
        </a:solidFill>
        <a:latin typeface="+mn-lt"/>
        <a:ea typeface="ＭＳ Ｐゴシック"/>
        <a:cs typeface="+mn-cs"/>
      </a:defRPr>
    </a:lvl2pPr>
    <a:lvl3pPr marL="914400" algn="l" defTabSz="457200" rtl="0">
      <a:spcBef>
        <a:spcPts val="0"/>
      </a:spcBef>
      <a:spcAft>
        <a:spcPts val="0"/>
      </a:spcAft>
      <a:defRPr sz="1200">
        <a:solidFill>
          <a:schemeClr val="tx1"/>
        </a:solidFill>
        <a:latin typeface="+mn-lt"/>
        <a:ea typeface="ＭＳ Ｐゴシック"/>
        <a:cs typeface="+mn-cs"/>
      </a:defRPr>
    </a:lvl3pPr>
    <a:lvl4pPr marL="1371600" algn="l" defTabSz="457200" rtl="0">
      <a:spcBef>
        <a:spcPts val="0"/>
      </a:spcBef>
      <a:spcAft>
        <a:spcPts val="0"/>
      </a:spcAft>
      <a:defRPr sz="1200">
        <a:solidFill>
          <a:schemeClr val="tx1"/>
        </a:solidFill>
        <a:latin typeface="+mn-lt"/>
        <a:ea typeface="ＭＳ Ｐゴシック"/>
        <a:cs typeface="+mn-cs"/>
      </a:defRPr>
    </a:lvl4pPr>
    <a:lvl5pPr marL="1828800" algn="l" defTabSz="457200" rtl="0">
      <a:spcBef>
        <a:spcPts val="0"/>
      </a:spcBef>
      <a:spcAft>
        <a:spcPts val="0"/>
      </a:spcAft>
      <a:defRPr sz="1200">
        <a:solidFill>
          <a:schemeClr val="tx1"/>
        </a:solidFill>
        <a:latin typeface="+mn-lt"/>
        <a:ea typeface="ＭＳ Ｐゴシック"/>
        <a:cs typeface="+mn-cs"/>
      </a:defRPr>
    </a:lvl5pPr>
    <a:lvl6pPr marL="2286000" algn="l" defTabSz="457200" rtl="0">
      <a:defRPr sz="1200">
        <a:solidFill>
          <a:schemeClr val="tx1"/>
        </a:solidFill>
        <a:latin typeface="+mn-lt"/>
        <a:ea typeface="+mn-ea"/>
        <a:cs typeface="+mn-cs"/>
      </a:defRPr>
    </a:lvl6pPr>
    <a:lvl7pPr marL="2743200" algn="l" defTabSz="457200" rtl="0">
      <a:defRPr sz="1200">
        <a:solidFill>
          <a:schemeClr val="tx1"/>
        </a:solidFill>
        <a:latin typeface="+mn-lt"/>
        <a:ea typeface="+mn-ea"/>
        <a:cs typeface="+mn-cs"/>
      </a:defRPr>
    </a:lvl7pPr>
    <a:lvl8pPr marL="3200400" algn="l" defTabSz="457200" rtl="0">
      <a:defRPr sz="1200">
        <a:solidFill>
          <a:schemeClr val="tx1"/>
        </a:solidFill>
        <a:latin typeface="+mn-lt"/>
        <a:ea typeface="+mn-ea"/>
        <a:cs typeface="+mn-cs"/>
      </a:defRPr>
    </a:lvl8pPr>
    <a:lvl9pPr marL="3657600" algn="l" defTabSz="4572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92524379" name="Slide Image Placeholder 1"/>
          <p:cNvSpPr>
            <a:spLocks noChangeAspect="1" noGrp="1" noRot="1"/>
          </p:cNvSpPr>
          <p:nvPr>
            <p:ph type="sldImg"/>
          </p:nvPr>
        </p:nvSpPr>
        <p:spPr bwMode="auto"/>
      </p:sp>
      <p:sp>
        <p:nvSpPr>
          <p:cNvPr id="266536581" name="Notes Placeholder 2"/>
          <p:cNvSpPr>
            <a:spLocks noGrp="1"/>
          </p:cNvSpPr>
          <p:nvPr>
            <p:ph type="body" idx="1"/>
          </p:nvPr>
        </p:nvSpPr>
        <p:spPr bwMode="auto"/>
        <p:txBody>
          <a:bodyPr/>
          <a:lstStyle/>
          <a:p>
            <a:pPr>
              <a:defRPr/>
            </a:pPr>
            <a:endParaRPr/>
          </a:p>
        </p:txBody>
      </p:sp>
      <p:sp>
        <p:nvSpPr>
          <p:cNvPr id="329292057" name="Slide Number Placeholder 3"/>
          <p:cNvSpPr>
            <a:spLocks noGrp="1"/>
          </p:cNvSpPr>
          <p:nvPr>
            <p:ph type="sldNum" sz="quarter" idx="10"/>
          </p:nvPr>
        </p:nvSpPr>
        <p:spPr bwMode="auto"/>
        <p:txBody>
          <a:bodyPr/>
          <a:lstStyle/>
          <a:p>
            <a:pPr>
              <a:defRPr/>
            </a:pPr>
            <a:fld id="{066A5605-615B-D4A1-AEB3-C90389F4FA88}" type="slidenum">
              <a:rPr/>
              <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32303580" name="Slide Image Placeholder 1"/>
          <p:cNvSpPr>
            <a:spLocks noChangeAspect="1" noGrp="1" noRot="1"/>
          </p:cNvSpPr>
          <p:nvPr>
            <p:ph type="sldImg"/>
          </p:nvPr>
        </p:nvSpPr>
        <p:spPr bwMode="auto"/>
      </p:sp>
      <p:sp>
        <p:nvSpPr>
          <p:cNvPr id="1620045568" name="Notes Placeholder 2"/>
          <p:cNvSpPr>
            <a:spLocks noGrp="1"/>
          </p:cNvSpPr>
          <p:nvPr>
            <p:ph type="body" idx="1"/>
          </p:nvPr>
        </p:nvSpPr>
        <p:spPr bwMode="auto"/>
        <p:txBody>
          <a:bodyPr/>
          <a:lstStyle/>
          <a:p>
            <a:pPr>
              <a:defRPr/>
            </a:pPr>
            <a:endParaRPr/>
          </a:p>
        </p:txBody>
      </p:sp>
      <p:sp>
        <p:nvSpPr>
          <p:cNvPr id="298683608" name="Slide Number Placeholder 3"/>
          <p:cNvSpPr>
            <a:spLocks noGrp="1"/>
          </p:cNvSpPr>
          <p:nvPr>
            <p:ph type="sldNum" sz="quarter" idx="10"/>
          </p:nvPr>
        </p:nvSpPr>
        <p:spPr bwMode="auto"/>
        <p:txBody>
          <a:bodyPr/>
          <a:lstStyle/>
          <a:p>
            <a:pPr>
              <a:defRPr/>
            </a:pPr>
            <a:fld id="{59118FA3-CDB6-ACAD-9634-52D8BC088AC2}" type="slidenum">
              <a:rPr/>
              <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72210721" name="Slide Image Placeholder 1"/>
          <p:cNvSpPr>
            <a:spLocks noChangeAspect="1" noGrp="1" noRot="1"/>
          </p:cNvSpPr>
          <p:nvPr>
            <p:ph type="sldImg"/>
          </p:nvPr>
        </p:nvSpPr>
        <p:spPr bwMode="auto"/>
      </p:sp>
      <p:sp>
        <p:nvSpPr>
          <p:cNvPr id="1552562376" name="Notes Placeholder 2"/>
          <p:cNvSpPr>
            <a:spLocks noGrp="1"/>
          </p:cNvSpPr>
          <p:nvPr>
            <p:ph type="body" idx="1"/>
          </p:nvPr>
        </p:nvSpPr>
        <p:spPr bwMode="auto"/>
        <p:txBody>
          <a:bodyPr/>
          <a:lstStyle/>
          <a:p>
            <a:pPr>
              <a:defRPr/>
            </a:pPr>
            <a:endParaRPr/>
          </a:p>
        </p:txBody>
      </p:sp>
      <p:sp>
        <p:nvSpPr>
          <p:cNvPr id="1537371824" name="Slide Number Placeholder 3"/>
          <p:cNvSpPr>
            <a:spLocks noGrp="1"/>
          </p:cNvSpPr>
          <p:nvPr>
            <p:ph type="sldNum" sz="quarter" idx="10"/>
          </p:nvPr>
        </p:nvSpPr>
        <p:spPr bwMode="auto"/>
        <p:txBody>
          <a:bodyPr/>
          <a:lstStyle/>
          <a:p>
            <a:pPr>
              <a:defRPr/>
            </a:pPr>
            <a:fld id="{8F3579B9-F7CF-50FE-45D3-81FF6E208BC4}" type="slidenum">
              <a:rPr/>
              <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00902514" name="Slide Image Placeholder 1"/>
          <p:cNvSpPr>
            <a:spLocks noChangeAspect="1" noGrp="1" noRot="1"/>
          </p:cNvSpPr>
          <p:nvPr>
            <p:ph type="sldImg"/>
          </p:nvPr>
        </p:nvSpPr>
        <p:spPr bwMode="auto"/>
      </p:sp>
      <p:sp>
        <p:nvSpPr>
          <p:cNvPr id="2059038231" name="Notes Placeholder 2"/>
          <p:cNvSpPr>
            <a:spLocks noGrp="1"/>
          </p:cNvSpPr>
          <p:nvPr>
            <p:ph type="body" idx="1"/>
          </p:nvPr>
        </p:nvSpPr>
        <p:spPr bwMode="auto"/>
        <p:txBody>
          <a:bodyPr/>
          <a:lstStyle/>
          <a:p>
            <a:pPr>
              <a:defRPr/>
            </a:pPr>
            <a:endParaRPr/>
          </a:p>
        </p:txBody>
      </p:sp>
      <p:sp>
        <p:nvSpPr>
          <p:cNvPr id="1366987074" name="Slide Number Placeholder 3"/>
          <p:cNvSpPr>
            <a:spLocks noGrp="1"/>
          </p:cNvSpPr>
          <p:nvPr>
            <p:ph type="sldNum" sz="quarter" idx="10"/>
          </p:nvPr>
        </p:nvSpPr>
        <p:spPr bwMode="auto"/>
        <p:txBody>
          <a:bodyPr/>
          <a:lstStyle/>
          <a:p>
            <a:pPr>
              <a:defRPr/>
            </a:pPr>
            <a:fld id="{37515E48-BD61-67A7-B264-4FF8108B3846}" type="slidenum">
              <a:rPr/>
              <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19604915" name="Slide Image Placeholder 1"/>
          <p:cNvSpPr>
            <a:spLocks noChangeAspect="1" noGrp="1" noRot="1"/>
          </p:cNvSpPr>
          <p:nvPr>
            <p:ph type="sldImg"/>
          </p:nvPr>
        </p:nvSpPr>
        <p:spPr bwMode="auto"/>
      </p:sp>
      <p:sp>
        <p:nvSpPr>
          <p:cNvPr id="1567714499" name="Notes Placeholder 2"/>
          <p:cNvSpPr>
            <a:spLocks noGrp="1"/>
          </p:cNvSpPr>
          <p:nvPr>
            <p:ph type="body" idx="1"/>
          </p:nvPr>
        </p:nvSpPr>
        <p:spPr bwMode="auto"/>
        <p:txBody>
          <a:bodyPr/>
          <a:lstStyle/>
          <a:p>
            <a:pPr>
              <a:defRPr/>
            </a:pPr>
            <a:endParaRPr/>
          </a:p>
        </p:txBody>
      </p:sp>
      <p:sp>
        <p:nvSpPr>
          <p:cNvPr id="648667830" name="Slide Number Placeholder 3"/>
          <p:cNvSpPr>
            <a:spLocks noGrp="1"/>
          </p:cNvSpPr>
          <p:nvPr>
            <p:ph type="sldNum" sz="quarter" idx="10"/>
          </p:nvPr>
        </p:nvSpPr>
        <p:spPr bwMode="auto"/>
        <p:txBody>
          <a:bodyPr/>
          <a:lstStyle/>
          <a:p>
            <a:pPr>
              <a:defRPr/>
            </a:pPr>
            <a:fld id="{B864C186-FBD1-72A7-DAAD-B19225D8A35E}" type="slidenum">
              <a:rPr/>
              <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820448375" name="Slide Image Placeholder 1"/>
          <p:cNvSpPr>
            <a:spLocks noChangeAspect="1" noGrp="1" noRot="1"/>
          </p:cNvSpPr>
          <p:nvPr>
            <p:ph type="sldImg"/>
          </p:nvPr>
        </p:nvSpPr>
        <p:spPr bwMode="auto"/>
      </p:sp>
      <p:sp>
        <p:nvSpPr>
          <p:cNvPr id="353371049" name="Notes Placeholder 2"/>
          <p:cNvSpPr>
            <a:spLocks noGrp="1"/>
          </p:cNvSpPr>
          <p:nvPr>
            <p:ph type="body" idx="1"/>
          </p:nvPr>
        </p:nvSpPr>
        <p:spPr bwMode="auto"/>
        <p:txBody>
          <a:bodyPr/>
          <a:lstStyle/>
          <a:p>
            <a:pPr>
              <a:defRPr/>
            </a:pPr>
            <a:endParaRPr/>
          </a:p>
        </p:txBody>
      </p:sp>
      <p:sp>
        <p:nvSpPr>
          <p:cNvPr id="737911609" name="Slide Number Placeholder 3"/>
          <p:cNvSpPr>
            <a:spLocks noGrp="1"/>
          </p:cNvSpPr>
          <p:nvPr>
            <p:ph type="sldNum" sz="quarter" idx="10"/>
          </p:nvPr>
        </p:nvSpPr>
        <p:spPr bwMode="auto"/>
        <p:txBody>
          <a:bodyPr/>
          <a:lstStyle/>
          <a:p>
            <a:pPr>
              <a:defRPr/>
            </a:pPr>
            <a:fld id="{78992557-C8E7-016C-22C1-F668C2D0D29C}" type="slidenum">
              <a:rPr/>
              <a:t/>
            </a:fld>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Titelfolie mit Institutskürzel">
    <p:bg>
      <p:bgRef idx="1001">
        <a:schemeClr val="bg1"/>
      </p:bgRef>
    </p:bg>
    <p:spTree>
      <p:nvGrpSpPr>
        <p:cNvPr id="1" name=""/>
        <p:cNvGrpSpPr/>
        <p:nvPr/>
      </p:nvGrpSpPr>
      <p:grpSpPr bwMode="auto">
        <a:xfrm>
          <a:off x="0" y="0"/>
          <a:ext cx="0" cy="0"/>
          <a:chOff x="0" y="0"/>
          <a:chExt cx="0" cy="0"/>
        </a:xfrm>
      </p:grpSpPr>
      <p:grpSp>
        <p:nvGrpSpPr>
          <p:cNvPr id="444925114" name="Gruppieren 3"/>
          <p:cNvGrpSpPr/>
          <p:nvPr userDrawn="1"/>
        </p:nvGrpSpPr>
        <p:grpSpPr bwMode="auto">
          <a:xfrm>
            <a:off x="0" y="0"/>
            <a:ext cx="9144000" cy="6355080"/>
            <a:chOff x="0" y="0"/>
            <a:chExt cx="9144000" cy="6355080"/>
          </a:xfrm>
        </p:grpSpPr>
        <p:pic>
          <p:nvPicPr>
            <p:cNvPr id="17" name="Bild 9"/>
            <p:cNvPicPr/>
            <p:nvPr userDrawn="1"/>
          </p:nvPicPr>
          <p:blipFill rotWithShape="1">
            <a:blip r:embed="rId2"/>
            <a:srcRect l="5963" t="0" r="0" b="0"/>
            <a:stretch/>
          </p:blipFill>
          <p:spPr bwMode="auto">
            <a:xfrm>
              <a:off x="545284" y="0"/>
              <a:ext cx="8598716" cy="6355080"/>
            </a:xfrm>
            <a:prstGeom prst="rect">
              <a:avLst/>
            </a:prstGeom>
          </p:spPr>
        </p:pic>
        <p:pic>
          <p:nvPicPr>
            <p:cNvPr id="18" name="Bild 9"/>
            <p:cNvPicPr/>
            <p:nvPr userDrawn="1"/>
          </p:nvPicPr>
          <p:blipFill rotWithShape="1">
            <a:blip r:embed="rId2"/>
            <a:srcRect l="0" t="44354" r="0" b="0"/>
            <a:stretch/>
          </p:blipFill>
          <p:spPr bwMode="auto">
            <a:xfrm>
              <a:off x="0" y="2818700"/>
              <a:ext cx="9144000" cy="3536379"/>
            </a:xfrm>
            <a:prstGeom prst="rect">
              <a:avLst/>
            </a:prstGeom>
          </p:spPr>
        </p:pic>
      </p:grpSp>
      <p:sp>
        <p:nvSpPr>
          <p:cNvPr id="938408567" name="Textfeld 271"/>
          <p:cNvSpPr txBox="1">
            <a:spLocks noChangeArrowheads="1"/>
          </p:cNvSpPr>
          <p:nvPr userDrawn="1"/>
        </p:nvSpPr>
        <p:spPr bwMode="auto">
          <a:xfrm>
            <a:off x="7493906" y="856995"/>
            <a:ext cx="1440134" cy="553998"/>
          </a:xfrm>
          <a:prstGeom prst="rect">
            <a:avLst/>
          </a:prstGeom>
          <a:noFill/>
          <a:ln>
            <a:noFill/>
          </a:ln>
        </p:spPr>
        <p:txBody>
          <a:bodyPr wrap="square" lIns="0" tIns="0" rIns="0" bIns="0">
            <a:spAutoFit/>
          </a:bodyPr>
          <a:lstStyle>
            <a:lvl1pPr>
              <a:defRPr sz="2400">
                <a:solidFill>
                  <a:schemeClr val="tx1"/>
                </a:solidFill>
                <a:latin typeface="Arial"/>
                <a:ea typeface="ＭＳ Ｐゴシック"/>
                <a:cs typeface="ＭＳ Ｐゴシック"/>
              </a:defRPr>
            </a:lvl1pPr>
            <a:lvl2pPr marL="742950" indent="-285750">
              <a:defRPr sz="2400">
                <a:solidFill>
                  <a:schemeClr val="tx1"/>
                </a:solidFill>
                <a:latin typeface="Arial"/>
                <a:ea typeface="ＭＳ Ｐゴシック"/>
              </a:defRPr>
            </a:lvl2pPr>
            <a:lvl3pPr marL="1143000" indent="-228600">
              <a:defRPr sz="2400">
                <a:solidFill>
                  <a:schemeClr val="tx1"/>
                </a:solidFill>
                <a:latin typeface="Arial"/>
                <a:ea typeface="ＭＳ Ｐゴシック"/>
              </a:defRPr>
            </a:lvl3pPr>
            <a:lvl4pPr marL="1600200" indent="-228600">
              <a:defRPr sz="2400">
                <a:solidFill>
                  <a:schemeClr val="tx1"/>
                </a:solidFill>
                <a:latin typeface="Arial"/>
                <a:ea typeface="ＭＳ Ｐゴシック"/>
              </a:defRPr>
            </a:lvl4pPr>
            <a:lvl5pPr marL="2057400" indent="-228600">
              <a:defRPr sz="2400">
                <a:solidFill>
                  <a:schemeClr val="tx1"/>
                </a:solidFill>
                <a:latin typeface="Arial"/>
                <a:ea typeface="ＭＳ Ｐゴシック"/>
              </a:defRPr>
            </a:lvl5pPr>
            <a:lvl6pPr marL="2514600" indent="-228600">
              <a:spcBef>
                <a:spcPts val="0"/>
              </a:spcBef>
              <a:spcAft>
                <a:spcPts val="0"/>
              </a:spcAft>
              <a:defRPr sz="2400">
                <a:solidFill>
                  <a:schemeClr val="tx1"/>
                </a:solidFill>
                <a:latin typeface="Arial"/>
                <a:ea typeface="ＭＳ Ｐゴシック"/>
              </a:defRPr>
            </a:lvl6pPr>
            <a:lvl7pPr marL="2971800" indent="-228600">
              <a:spcBef>
                <a:spcPts val="0"/>
              </a:spcBef>
              <a:spcAft>
                <a:spcPts val="0"/>
              </a:spcAft>
              <a:defRPr sz="2400">
                <a:solidFill>
                  <a:schemeClr val="tx1"/>
                </a:solidFill>
                <a:latin typeface="Arial"/>
                <a:ea typeface="ＭＳ Ｐゴシック"/>
              </a:defRPr>
            </a:lvl7pPr>
            <a:lvl8pPr marL="3429000" indent="-228600">
              <a:spcBef>
                <a:spcPts val="0"/>
              </a:spcBef>
              <a:spcAft>
                <a:spcPts val="0"/>
              </a:spcAft>
              <a:defRPr sz="2400">
                <a:solidFill>
                  <a:schemeClr val="tx1"/>
                </a:solidFill>
                <a:latin typeface="Arial"/>
                <a:ea typeface="ＭＳ Ｐゴシック"/>
              </a:defRPr>
            </a:lvl8pPr>
            <a:lvl9pPr marL="3886200" indent="-228600">
              <a:spcBef>
                <a:spcPts val="0"/>
              </a:spcBef>
              <a:spcAft>
                <a:spcPts val="0"/>
              </a:spcAft>
              <a:defRPr sz="2400">
                <a:solidFill>
                  <a:schemeClr val="tx1"/>
                </a:solidFill>
                <a:latin typeface="Arial"/>
                <a:ea typeface="ＭＳ Ｐゴシック"/>
              </a:defRPr>
            </a:lvl9pPr>
          </a:lstStyle>
          <a:p>
            <a:pPr algn="r">
              <a:defRPr/>
            </a:pPr>
            <a:r>
              <a:rPr lang="de-DE" sz="1200" spc="20">
                <a:cs typeface="Arial"/>
              </a:rPr>
              <a:t>WISSEN</a:t>
            </a:r>
            <a:endParaRPr/>
          </a:p>
          <a:p>
            <a:pPr algn="r">
              <a:defRPr/>
            </a:pPr>
            <a:r>
              <a:rPr lang="de-DE" sz="1200" spc="20">
                <a:cs typeface="Arial"/>
              </a:rPr>
              <a:t>TECHNIK</a:t>
            </a:r>
            <a:endParaRPr/>
          </a:p>
          <a:p>
            <a:pPr algn="r">
              <a:defRPr/>
            </a:pPr>
            <a:r>
              <a:rPr lang="de-DE" sz="1200" spc="20">
                <a:cs typeface="Arial"/>
              </a:rPr>
              <a:t>LEIDENSCHAFT</a:t>
            </a:r>
            <a:endParaRPr/>
          </a:p>
        </p:txBody>
      </p:sp>
      <p:sp>
        <p:nvSpPr>
          <p:cNvPr id="1178893967" name="Titel 2"/>
          <p:cNvSpPr>
            <a:spLocks noGrp="1"/>
          </p:cNvSpPr>
          <p:nvPr>
            <p:ph type="title" hasCustomPrompt="1"/>
          </p:nvPr>
        </p:nvSpPr>
        <p:spPr bwMode="auto">
          <a:xfrm>
            <a:off x="720726" y="1069200"/>
            <a:ext cx="7001101" cy="2489199"/>
          </a:xfrm>
        </p:spPr>
        <p:txBody>
          <a:bodyPr anchor="b">
            <a:normAutofit/>
          </a:bodyPr>
          <a:lstStyle>
            <a:lvl1pPr>
              <a:lnSpc>
                <a:spcPct val="90000"/>
              </a:lnSpc>
              <a:defRPr sz="4500">
                <a:solidFill>
                  <a:srgbClr val="00699E"/>
                </a:solidFill>
              </a:defRPr>
            </a:lvl1pPr>
          </a:lstStyle>
          <a:p>
            <a:pPr>
              <a:defRPr/>
            </a:pPr>
            <a:r>
              <a:rPr lang="de-DE"/>
              <a:t>Klicken und eine </a:t>
            </a:r>
            <a:br>
              <a:rPr lang="de-DE"/>
            </a:br>
            <a:r>
              <a:rPr lang="de-DE"/>
              <a:t>Überschrift hinzufügen</a:t>
            </a:r>
            <a:endParaRPr/>
          </a:p>
        </p:txBody>
      </p:sp>
      <p:sp>
        <p:nvSpPr>
          <p:cNvPr id="315961788" name="Datumsplatzhalter 3"/>
          <p:cNvSpPr>
            <a:spLocks noGrp="1"/>
          </p:cNvSpPr>
          <p:nvPr>
            <p:ph type="dt" sz="half" idx="10"/>
          </p:nvPr>
        </p:nvSpPr>
        <p:spPr bwMode="auto">
          <a:xfrm>
            <a:off x="720724" y="4341600"/>
            <a:ext cx="7001103" cy="421200"/>
          </a:xfrm>
        </p:spPr>
        <p:txBody>
          <a:bodyPr/>
          <a:lstStyle>
            <a:lvl1pPr>
              <a:defRPr sz="2000"/>
            </a:lvl1pPr>
          </a:lstStyle>
          <a:p>
            <a:pPr>
              <a:defRPr/>
            </a:pPr>
            <a:fld id="{926C7C10-E134-4547-A8C6-C15380A3D781}" type="datetime1">
              <a:rPr/>
              <a:t>13.01.2026</a:t>
            </a:fld>
            <a:endParaRPr lang="de-DE"/>
          </a:p>
        </p:txBody>
      </p:sp>
      <p:sp>
        <p:nvSpPr>
          <p:cNvPr id="1148150178" name="Fußzeilenplatzhalter 4"/>
          <p:cNvSpPr>
            <a:spLocks noGrp="1"/>
          </p:cNvSpPr>
          <p:nvPr>
            <p:ph type="ftr" sz="quarter" idx="11"/>
          </p:nvPr>
        </p:nvSpPr>
        <p:spPr bwMode="auto">
          <a:xfrm>
            <a:off x="720724" y="3560400"/>
            <a:ext cx="7001103" cy="652462"/>
          </a:xfrm>
        </p:spPr>
        <p:txBody>
          <a:bodyPr anchor="b" anchorCtr="0"/>
          <a:lstStyle>
            <a:lvl1pPr algn="l">
              <a:defRPr sz="2000" b="0">
                <a:solidFill>
                  <a:srgbClr val="000000"/>
                </a:solidFill>
              </a:defRPr>
            </a:lvl1pPr>
          </a:lstStyle>
          <a:p>
            <a:pPr>
              <a:defRPr/>
            </a:pPr>
            <a:r>
              <a:rPr lang="de-DE"/>
              <a:t>IBPSC Master Modules</a:t>
            </a:r>
            <a:endParaRPr lang="de-DE"/>
          </a:p>
        </p:txBody>
      </p:sp>
      <p:sp>
        <p:nvSpPr>
          <p:cNvPr id="1640525728" name="Textplatzhalter 2"/>
          <p:cNvSpPr>
            <a:spLocks noGrp="1"/>
          </p:cNvSpPr>
          <p:nvPr>
            <p:ph type="body" sz="quarter" idx="12" hasCustomPrompt="1"/>
          </p:nvPr>
        </p:nvSpPr>
        <p:spPr bwMode="auto">
          <a:xfrm>
            <a:off x="720726" y="6456066"/>
            <a:ext cx="7435777" cy="276999"/>
          </a:xfrm>
        </p:spPr>
        <p:txBody>
          <a:bodyPr wrap="square">
            <a:noAutofit/>
          </a:bodyPr>
          <a:lstStyle>
            <a:lvl1pPr>
              <a:defRPr sz="1800"/>
            </a:lvl1pPr>
          </a:lstStyle>
          <a:p>
            <a:pPr lvl="0">
              <a:defRPr/>
            </a:pPr>
            <a:r>
              <a:rPr lang="de-AT"/>
              <a:t>Klicken und Webadresse einfügen</a:t>
            </a:r>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cover slide with institute shortcut">
    <p:bg>
      <p:bgRef idx="1001">
        <a:schemeClr val="bg1"/>
      </p:bgRef>
    </p:bg>
    <p:spTree>
      <p:nvGrpSpPr>
        <p:cNvPr id="1" name=""/>
        <p:cNvGrpSpPr/>
        <p:nvPr/>
      </p:nvGrpSpPr>
      <p:grpSpPr bwMode="auto">
        <a:xfrm>
          <a:off x="0" y="0"/>
          <a:ext cx="0" cy="0"/>
          <a:chOff x="0" y="0"/>
          <a:chExt cx="0" cy="0"/>
        </a:xfrm>
      </p:grpSpPr>
      <p:grpSp>
        <p:nvGrpSpPr>
          <p:cNvPr id="783858431" name="Gruppieren 21"/>
          <p:cNvGrpSpPr/>
          <p:nvPr userDrawn="1"/>
        </p:nvGrpSpPr>
        <p:grpSpPr bwMode="auto">
          <a:xfrm>
            <a:off x="0" y="0"/>
            <a:ext cx="9144000" cy="6355080"/>
            <a:chOff x="0" y="0"/>
            <a:chExt cx="9144000" cy="6355080"/>
          </a:xfrm>
        </p:grpSpPr>
        <p:pic>
          <p:nvPicPr>
            <p:cNvPr id="23" name="Bild 9"/>
            <p:cNvPicPr/>
            <p:nvPr userDrawn="1"/>
          </p:nvPicPr>
          <p:blipFill rotWithShape="1">
            <a:blip r:embed="rId2"/>
            <a:srcRect l="5963" t="0" r="0" b="0"/>
            <a:stretch/>
          </p:blipFill>
          <p:spPr bwMode="auto">
            <a:xfrm>
              <a:off x="545284" y="0"/>
              <a:ext cx="8598716" cy="6355080"/>
            </a:xfrm>
            <a:prstGeom prst="rect">
              <a:avLst/>
            </a:prstGeom>
          </p:spPr>
        </p:pic>
        <p:pic>
          <p:nvPicPr>
            <p:cNvPr id="24" name="Bild 9"/>
            <p:cNvPicPr/>
            <p:nvPr userDrawn="1"/>
          </p:nvPicPr>
          <p:blipFill rotWithShape="1">
            <a:blip r:embed="rId2"/>
            <a:srcRect l="0" t="44354" r="0" b="0"/>
            <a:stretch/>
          </p:blipFill>
          <p:spPr bwMode="auto">
            <a:xfrm>
              <a:off x="0" y="2818700"/>
              <a:ext cx="9144000" cy="3536379"/>
            </a:xfrm>
            <a:prstGeom prst="rect">
              <a:avLst/>
            </a:prstGeom>
          </p:spPr>
        </p:pic>
      </p:grpSp>
      <p:sp>
        <p:nvSpPr>
          <p:cNvPr id="1026784407" name="Textplatzhalter 2"/>
          <p:cNvSpPr>
            <a:spLocks noGrp="1"/>
          </p:cNvSpPr>
          <p:nvPr>
            <p:ph type="body" sz="quarter" idx="12" hasCustomPrompt="1"/>
          </p:nvPr>
        </p:nvSpPr>
        <p:spPr bwMode="auto">
          <a:xfrm>
            <a:off x="720726" y="6456066"/>
            <a:ext cx="7435777" cy="276999"/>
          </a:xfrm>
        </p:spPr>
        <p:txBody>
          <a:bodyPr wrap="square">
            <a:noAutofit/>
          </a:bodyPr>
          <a:lstStyle>
            <a:lvl1pPr>
              <a:defRPr sz="1800"/>
            </a:lvl1pPr>
          </a:lstStyle>
          <a:p>
            <a:pPr lvl="0">
              <a:defRPr/>
            </a:pPr>
            <a:r>
              <a:rPr lang="de-DE"/>
              <a:t>Click </a:t>
            </a:r>
            <a:r>
              <a:rPr lang="de-DE"/>
              <a:t>and</a:t>
            </a:r>
            <a:r>
              <a:rPr lang="de-DE"/>
              <a:t> </a:t>
            </a:r>
            <a:r>
              <a:rPr lang="de-DE"/>
              <a:t>add</a:t>
            </a:r>
            <a:r>
              <a:rPr lang="de-DE"/>
              <a:t> a web </a:t>
            </a:r>
            <a:r>
              <a:rPr lang="de-DE"/>
              <a:t>adress</a:t>
            </a:r>
            <a:endParaRPr lang="de-DE"/>
          </a:p>
        </p:txBody>
      </p:sp>
      <p:sp>
        <p:nvSpPr>
          <p:cNvPr id="2020621287" name="Titel 2"/>
          <p:cNvSpPr>
            <a:spLocks noGrp="1"/>
          </p:cNvSpPr>
          <p:nvPr>
            <p:ph type="title" hasCustomPrompt="1"/>
          </p:nvPr>
        </p:nvSpPr>
        <p:spPr bwMode="auto">
          <a:xfrm>
            <a:off x="720726" y="1069200"/>
            <a:ext cx="7001101" cy="2489199"/>
          </a:xfrm>
        </p:spPr>
        <p:txBody>
          <a:bodyPr anchor="b">
            <a:normAutofit/>
          </a:bodyPr>
          <a:lstStyle>
            <a:lvl1pPr marL="0" marR="0" indent="0" algn="l" defTabSz="457200" rtl="0">
              <a:lnSpc>
                <a:spcPct val="90000"/>
              </a:lnSpc>
              <a:spcBef>
                <a:spcPts val="0"/>
              </a:spcBef>
              <a:spcAft>
                <a:spcPts val="0"/>
              </a:spcAft>
              <a:buClrTx/>
              <a:buSzTx/>
              <a:buFontTx/>
              <a:buNone/>
              <a:defRPr sz="4500">
                <a:solidFill>
                  <a:srgbClr val="00699E"/>
                </a:solidFill>
              </a:defRPr>
            </a:lvl1pPr>
          </a:lstStyle>
          <a:p>
            <a:pPr>
              <a:defRPr/>
            </a:pPr>
            <a:r>
              <a:rPr lang="de-DE"/>
              <a:t>Click </a:t>
            </a:r>
            <a:r>
              <a:rPr lang="de-DE"/>
              <a:t>to</a:t>
            </a:r>
            <a:r>
              <a:rPr lang="de-DE"/>
              <a:t> </a:t>
            </a:r>
            <a:r>
              <a:rPr lang="de-DE"/>
              <a:t>add</a:t>
            </a:r>
            <a:r>
              <a:rPr lang="de-DE"/>
              <a:t> </a:t>
            </a:r>
            <a:br>
              <a:rPr lang="de-DE"/>
            </a:br>
            <a:r>
              <a:rPr lang="de-DE"/>
              <a:t>a </a:t>
            </a:r>
            <a:r>
              <a:rPr lang="de-DE"/>
              <a:t>cover</a:t>
            </a:r>
            <a:r>
              <a:rPr lang="de-DE"/>
              <a:t> </a:t>
            </a:r>
            <a:r>
              <a:rPr lang="de-DE"/>
              <a:t>slide</a:t>
            </a:r>
            <a:r>
              <a:rPr lang="de-DE"/>
              <a:t> </a:t>
            </a:r>
            <a:r>
              <a:rPr lang="de-DE"/>
              <a:t>headline</a:t>
            </a:r>
            <a:endParaRPr lang="de-DE"/>
          </a:p>
        </p:txBody>
      </p:sp>
      <p:sp>
        <p:nvSpPr>
          <p:cNvPr id="891359047" name="Datumsplatzhalter 3"/>
          <p:cNvSpPr>
            <a:spLocks noGrp="1"/>
          </p:cNvSpPr>
          <p:nvPr>
            <p:ph type="dt" sz="half" idx="10"/>
          </p:nvPr>
        </p:nvSpPr>
        <p:spPr bwMode="auto">
          <a:xfrm>
            <a:off x="720724" y="4341600"/>
            <a:ext cx="7001101" cy="421200"/>
          </a:xfrm>
        </p:spPr>
        <p:txBody>
          <a:bodyPr/>
          <a:lstStyle>
            <a:lvl1pPr>
              <a:defRPr sz="2000"/>
            </a:lvl1pPr>
          </a:lstStyle>
          <a:p>
            <a:pPr>
              <a:defRPr/>
            </a:pPr>
            <a:fld id="{2769564E-31AC-4D08-9C2F-11352D2D433F}" type="datetime1">
              <a:rPr/>
              <a:t>13.01.2026</a:t>
            </a:fld>
            <a:endParaRPr lang="de-AT"/>
          </a:p>
        </p:txBody>
      </p:sp>
      <p:sp>
        <p:nvSpPr>
          <p:cNvPr id="648610896" name="Fußzeilenplatzhalter 4"/>
          <p:cNvSpPr>
            <a:spLocks noGrp="1"/>
          </p:cNvSpPr>
          <p:nvPr>
            <p:ph type="ftr" sz="quarter" idx="11"/>
          </p:nvPr>
        </p:nvSpPr>
        <p:spPr bwMode="auto">
          <a:xfrm>
            <a:off x="720724" y="3560400"/>
            <a:ext cx="7001101" cy="652462"/>
          </a:xfrm>
        </p:spPr>
        <p:txBody>
          <a:bodyPr anchor="b" anchorCtr="0"/>
          <a:lstStyle>
            <a:lvl1pPr algn="l">
              <a:defRPr sz="2000" b="0">
                <a:solidFill>
                  <a:srgbClr val="000000"/>
                </a:solidFill>
              </a:defRPr>
            </a:lvl1pPr>
          </a:lstStyle>
          <a:p>
            <a:pPr>
              <a:defRPr/>
            </a:pPr>
            <a:r>
              <a:rPr lang="en-GB"/>
              <a:t>IBPSC Master Modules</a:t>
            </a:r>
            <a:endParaRPr lang="de-AT"/>
          </a:p>
        </p:txBody>
      </p:sp>
      <p:sp>
        <p:nvSpPr>
          <p:cNvPr id="2076324647" name="Textfeld 271"/>
          <p:cNvSpPr txBox="1">
            <a:spLocks noChangeArrowheads="1"/>
          </p:cNvSpPr>
          <p:nvPr userDrawn="1"/>
        </p:nvSpPr>
        <p:spPr bwMode="auto">
          <a:xfrm>
            <a:off x="7493906" y="856995"/>
            <a:ext cx="1440134" cy="553998"/>
          </a:xfrm>
          <a:prstGeom prst="rect">
            <a:avLst/>
          </a:prstGeom>
          <a:noFill/>
          <a:ln>
            <a:noFill/>
          </a:ln>
        </p:spPr>
        <p:txBody>
          <a:bodyPr wrap="square" lIns="0" tIns="0" rIns="0" bIns="0">
            <a:spAutoFit/>
          </a:bodyPr>
          <a:lstStyle>
            <a:lvl1pPr>
              <a:defRPr sz="2400">
                <a:solidFill>
                  <a:schemeClr val="tx1"/>
                </a:solidFill>
                <a:latin typeface="Arial"/>
                <a:ea typeface="ＭＳ Ｐゴシック"/>
                <a:cs typeface="ＭＳ Ｐゴシック"/>
              </a:defRPr>
            </a:lvl1pPr>
            <a:lvl2pPr marL="742950" indent="-285750">
              <a:defRPr sz="2400">
                <a:solidFill>
                  <a:schemeClr val="tx1"/>
                </a:solidFill>
                <a:latin typeface="Arial"/>
                <a:ea typeface="ＭＳ Ｐゴシック"/>
              </a:defRPr>
            </a:lvl2pPr>
            <a:lvl3pPr marL="1143000" indent="-228600">
              <a:defRPr sz="2400">
                <a:solidFill>
                  <a:schemeClr val="tx1"/>
                </a:solidFill>
                <a:latin typeface="Arial"/>
                <a:ea typeface="ＭＳ Ｐゴシック"/>
              </a:defRPr>
            </a:lvl3pPr>
            <a:lvl4pPr marL="1600200" indent="-228600">
              <a:defRPr sz="2400">
                <a:solidFill>
                  <a:schemeClr val="tx1"/>
                </a:solidFill>
                <a:latin typeface="Arial"/>
                <a:ea typeface="ＭＳ Ｐゴシック"/>
              </a:defRPr>
            </a:lvl4pPr>
            <a:lvl5pPr marL="2057400" indent="-228600">
              <a:defRPr sz="2400">
                <a:solidFill>
                  <a:schemeClr val="tx1"/>
                </a:solidFill>
                <a:latin typeface="Arial"/>
                <a:ea typeface="ＭＳ Ｐゴシック"/>
              </a:defRPr>
            </a:lvl5pPr>
            <a:lvl6pPr marL="2514600" indent="-228600">
              <a:spcBef>
                <a:spcPts val="0"/>
              </a:spcBef>
              <a:spcAft>
                <a:spcPts val="0"/>
              </a:spcAft>
              <a:defRPr sz="2400">
                <a:solidFill>
                  <a:schemeClr val="tx1"/>
                </a:solidFill>
                <a:latin typeface="Arial"/>
                <a:ea typeface="ＭＳ Ｐゴシック"/>
              </a:defRPr>
            </a:lvl6pPr>
            <a:lvl7pPr marL="2971800" indent="-228600">
              <a:spcBef>
                <a:spcPts val="0"/>
              </a:spcBef>
              <a:spcAft>
                <a:spcPts val="0"/>
              </a:spcAft>
              <a:defRPr sz="2400">
                <a:solidFill>
                  <a:schemeClr val="tx1"/>
                </a:solidFill>
                <a:latin typeface="Arial"/>
                <a:ea typeface="ＭＳ Ｐゴシック"/>
              </a:defRPr>
            </a:lvl7pPr>
            <a:lvl8pPr marL="3429000" indent="-228600">
              <a:spcBef>
                <a:spcPts val="0"/>
              </a:spcBef>
              <a:spcAft>
                <a:spcPts val="0"/>
              </a:spcAft>
              <a:defRPr sz="2400">
                <a:solidFill>
                  <a:schemeClr val="tx1"/>
                </a:solidFill>
                <a:latin typeface="Arial"/>
                <a:ea typeface="ＭＳ Ｐゴシック"/>
              </a:defRPr>
            </a:lvl8pPr>
            <a:lvl9pPr marL="3886200" indent="-228600">
              <a:spcBef>
                <a:spcPts val="0"/>
              </a:spcBef>
              <a:spcAft>
                <a:spcPts val="0"/>
              </a:spcAft>
              <a:defRPr sz="2400">
                <a:solidFill>
                  <a:schemeClr val="tx1"/>
                </a:solidFill>
                <a:latin typeface="Arial"/>
                <a:ea typeface="ＭＳ Ｐゴシック"/>
              </a:defRPr>
            </a:lvl9pPr>
          </a:lstStyle>
          <a:p>
            <a:pPr algn="r">
              <a:defRPr/>
            </a:pPr>
            <a:r>
              <a:rPr lang="de-DE" sz="1200" spc="90">
                <a:cs typeface="Arial"/>
              </a:rPr>
              <a:t>SCIENCE</a:t>
            </a:r>
            <a:endParaRPr/>
          </a:p>
          <a:p>
            <a:pPr algn="r">
              <a:defRPr/>
            </a:pPr>
            <a:r>
              <a:rPr lang="de-DE" sz="1200" spc="90">
                <a:cs typeface="Arial"/>
              </a:rPr>
              <a:t>PASSION</a:t>
            </a:r>
            <a:br>
              <a:rPr lang="de-DE" sz="1200" spc="90">
                <a:cs typeface="Arial"/>
              </a:rPr>
            </a:br>
            <a:r>
              <a:rPr lang="de-DE" sz="1200" spc="90">
                <a:cs typeface="Arial"/>
              </a:rPr>
              <a:t>TECHNOLOGY</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Willkommen/welcome">
    <p:spTree>
      <p:nvGrpSpPr>
        <p:cNvPr id="1" name=""/>
        <p:cNvGrpSpPr/>
        <p:nvPr/>
      </p:nvGrpSpPr>
      <p:grpSpPr bwMode="auto">
        <a:xfrm>
          <a:off x="0" y="0"/>
          <a:ext cx="0" cy="0"/>
          <a:chOff x="0" y="0"/>
          <a:chExt cx="0" cy="0"/>
        </a:xfrm>
      </p:grpSpPr>
      <p:pic>
        <p:nvPicPr>
          <p:cNvPr id="1433265501" name="Bild 2"/>
          <p:cNvPicPr>
            <a:picLocks noChangeAspect="1"/>
          </p:cNvPicPr>
          <p:nvPr userDrawn="1"/>
        </p:nvPicPr>
        <p:blipFill rotWithShape="1">
          <a:blip r:embed="rId2"/>
          <a:stretch/>
        </p:blipFill>
        <p:spPr bwMode="auto">
          <a:xfrm>
            <a:off x="0" y="0"/>
            <a:ext cx="9144000" cy="3383280"/>
          </a:xfrm>
          <a:prstGeom prst="rect">
            <a:avLst/>
          </a:prstGeom>
        </p:spPr>
      </p:pic>
      <p:sp>
        <p:nvSpPr>
          <p:cNvPr id="1483220030" name="Bildplatzhalter 23"/>
          <p:cNvSpPr>
            <a:spLocks noGrp="1"/>
          </p:cNvSpPr>
          <p:nvPr>
            <p:ph type="pic" sz="quarter" idx="15" hasCustomPrompt="1"/>
          </p:nvPr>
        </p:nvSpPr>
        <p:spPr bwMode="auto">
          <a:xfrm>
            <a:off x="0" y="0"/>
            <a:ext cx="9143999" cy="3420000"/>
          </a:xfrm>
        </p:spPr>
        <p:txBody>
          <a:bodyPr/>
          <a:lstStyle>
            <a:lvl1pPr>
              <a:defRPr/>
            </a:lvl1pPr>
          </a:lstStyle>
          <a:p>
            <a:pPr>
              <a:defRPr/>
            </a:pPr>
            <a:r>
              <a:rPr lang="de-DE"/>
              <a:t>Klicken und Bild einfügen/</a:t>
            </a:r>
            <a:r>
              <a:rPr lang="de-DE"/>
              <a:t>click</a:t>
            </a:r>
            <a:r>
              <a:rPr lang="de-DE"/>
              <a:t> </a:t>
            </a:r>
            <a:r>
              <a:rPr lang="de-DE"/>
              <a:t>and</a:t>
            </a:r>
            <a:r>
              <a:rPr lang="de-DE"/>
              <a:t> </a:t>
            </a:r>
            <a:r>
              <a:rPr lang="de-DE"/>
              <a:t>add</a:t>
            </a:r>
            <a:r>
              <a:rPr lang="de-DE"/>
              <a:t> a </a:t>
            </a:r>
            <a:r>
              <a:rPr lang="de-DE"/>
              <a:t>picture</a:t>
            </a:r>
            <a:br>
              <a:rPr lang="de-DE"/>
            </a:br>
            <a:r>
              <a:rPr lang="de-DE"/>
              <a:t>25,4 x 9,5 cm, optimal 200 dpi</a:t>
            </a:r>
            <a:endParaRPr/>
          </a:p>
        </p:txBody>
      </p:sp>
      <p:sp>
        <p:nvSpPr>
          <p:cNvPr id="188697930" name="Titel 12"/>
          <p:cNvSpPr>
            <a:spLocks noGrp="1"/>
          </p:cNvSpPr>
          <p:nvPr>
            <p:ph type="title" hasCustomPrompt="1"/>
          </p:nvPr>
        </p:nvSpPr>
        <p:spPr bwMode="auto">
          <a:xfrm>
            <a:off x="0" y="3384000"/>
            <a:ext cx="9144000" cy="720000"/>
          </a:xfrm>
          <a:prstGeom prst="rect">
            <a:avLst/>
          </a:prstGeom>
          <a:solidFill>
            <a:srgbClr val="00699E"/>
          </a:solidFill>
          <a:ln>
            <a:noFill/>
          </a:ln>
        </p:spPr>
        <p:txBody>
          <a:bodyPr lIns="720000" tIns="28800">
            <a:normAutofit/>
          </a:bodyPr>
          <a:lstStyle>
            <a:lvl1pPr>
              <a:defRPr sz="4000">
                <a:solidFill>
                  <a:srgbClr val="FFFFFF"/>
                </a:solidFill>
              </a:defRPr>
            </a:lvl1pPr>
          </a:lstStyle>
          <a:p>
            <a:pPr>
              <a:defRPr/>
            </a:pPr>
            <a:r>
              <a:rPr lang="de-AT"/>
              <a:t>Titel hinzufügen/</a:t>
            </a:r>
            <a:r>
              <a:rPr lang="de-AT"/>
              <a:t>add</a:t>
            </a:r>
            <a:r>
              <a:rPr lang="de-AT"/>
              <a:t> a title</a:t>
            </a:r>
            <a:endParaRPr lang="de-DE"/>
          </a:p>
        </p:txBody>
      </p:sp>
      <p:sp>
        <p:nvSpPr>
          <p:cNvPr id="1578794804" name="Bildplatzhalter 7"/>
          <p:cNvSpPr>
            <a:spLocks noGrp="1"/>
          </p:cNvSpPr>
          <p:nvPr>
            <p:ph type="pic" sz="quarter" idx="12" hasCustomPrompt="1"/>
          </p:nvPr>
        </p:nvSpPr>
        <p:spPr bwMode="auto">
          <a:xfrm>
            <a:off x="7747200" y="320400"/>
            <a:ext cx="1177200" cy="432000"/>
          </a:xfrm>
        </p:spPr>
        <p:txBody>
          <a:bodyPr/>
          <a:lstStyle>
            <a:lvl1pPr>
              <a:defRPr/>
            </a:lvl1pPr>
          </a:lstStyle>
          <a:p>
            <a:pPr>
              <a:defRPr/>
            </a:pPr>
            <a:r>
              <a:rPr lang="de-DE"/>
              <a:t>Logo TU Graz</a:t>
            </a:r>
            <a:endParaRPr/>
          </a:p>
        </p:txBody>
      </p:sp>
      <p:sp>
        <p:nvSpPr>
          <p:cNvPr id="502147339" name="Textplatzhalter 14"/>
          <p:cNvSpPr>
            <a:spLocks noGrp="1"/>
          </p:cNvSpPr>
          <p:nvPr>
            <p:ph type="body" sz="quarter" idx="13" hasCustomPrompt="1"/>
          </p:nvPr>
        </p:nvSpPr>
        <p:spPr bwMode="auto">
          <a:xfrm>
            <a:off x="720724" y="4171143"/>
            <a:ext cx="8004610" cy="1552493"/>
          </a:xfrm>
        </p:spPr>
        <p:txBody>
          <a:bodyPr/>
          <a:lstStyle>
            <a:lvl1pPr>
              <a:spcBef>
                <a:spcPts val="0"/>
              </a:spcBef>
              <a:spcAft>
                <a:spcPts val="900"/>
              </a:spcAft>
              <a:defRPr/>
            </a:lvl1pPr>
          </a:lstStyle>
          <a:p>
            <a:pPr lvl="0">
              <a:defRPr/>
            </a:pPr>
            <a:r>
              <a:rPr lang="de-AT"/>
              <a:t>Klicken und hinzufügen: Eventname, Datum, Ort, ... </a:t>
            </a:r>
            <a:br>
              <a:rPr lang="de-AT"/>
            </a:br>
            <a:r>
              <a:rPr lang="de-AT"/>
              <a:t>Click </a:t>
            </a:r>
            <a:r>
              <a:rPr lang="de-AT"/>
              <a:t>and</a:t>
            </a:r>
            <a:r>
              <a:rPr lang="de-AT"/>
              <a:t> </a:t>
            </a:r>
            <a:r>
              <a:rPr lang="de-AT"/>
              <a:t>add</a:t>
            </a:r>
            <a:r>
              <a:rPr lang="de-AT"/>
              <a:t>: </a:t>
            </a:r>
            <a:r>
              <a:rPr lang="de-AT"/>
              <a:t>event</a:t>
            </a:r>
            <a:r>
              <a:rPr lang="de-AT"/>
              <a:t> </a:t>
            </a:r>
            <a:r>
              <a:rPr lang="de-AT"/>
              <a:t>name</a:t>
            </a:r>
            <a:r>
              <a:rPr lang="de-AT"/>
              <a:t>, </a:t>
            </a:r>
            <a:r>
              <a:rPr lang="de-AT"/>
              <a:t>date</a:t>
            </a:r>
            <a:r>
              <a:rPr lang="de-AT"/>
              <a:t>, </a:t>
            </a:r>
            <a:r>
              <a:rPr lang="de-AT"/>
              <a:t>location</a:t>
            </a:r>
            <a:r>
              <a:rPr lang="de-AT"/>
              <a:t>, ...</a:t>
            </a:r>
            <a:endParaRPr/>
          </a:p>
        </p:txBody>
      </p:sp>
      <p:sp>
        <p:nvSpPr>
          <p:cNvPr id="120925312" name="Textplatzhalter 14"/>
          <p:cNvSpPr>
            <a:spLocks noGrp="1"/>
          </p:cNvSpPr>
          <p:nvPr>
            <p:ph type="body" sz="quarter" idx="14" hasCustomPrompt="1"/>
          </p:nvPr>
        </p:nvSpPr>
        <p:spPr bwMode="auto">
          <a:xfrm>
            <a:off x="720724" y="5820645"/>
            <a:ext cx="2183114" cy="350693"/>
          </a:xfrm>
        </p:spPr>
        <p:txBody>
          <a:bodyPr anchor="b" anchorCtr="0">
            <a:noAutofit/>
          </a:bodyPr>
          <a:lstStyle>
            <a:lvl1pPr>
              <a:defRPr sz="1200"/>
            </a:lvl1pPr>
          </a:lstStyle>
          <a:p>
            <a:pPr lvl="0">
              <a:defRPr/>
            </a:pPr>
            <a:r>
              <a:rPr lang="de-AT"/>
              <a:t>Platzhalter/</a:t>
            </a:r>
            <a:r>
              <a:rPr lang="de-AT"/>
              <a:t>place</a:t>
            </a:r>
            <a:r>
              <a:rPr lang="de-AT"/>
              <a:t> holder</a:t>
            </a:r>
            <a:br>
              <a:rPr lang="de-AT"/>
            </a:br>
            <a:r>
              <a:rPr lang="de-AT"/>
              <a:t>Unterstützt durch/</a:t>
            </a:r>
            <a:r>
              <a:rPr lang="de-AT"/>
              <a:t>supported</a:t>
            </a:r>
            <a:r>
              <a:rPr lang="de-AT"/>
              <a:t> by:</a:t>
            </a:r>
            <a:endParaRPr/>
          </a:p>
        </p:txBody>
      </p:sp>
      <p:sp>
        <p:nvSpPr>
          <p:cNvPr id="201660615" name="Textplatzhalter 2"/>
          <p:cNvSpPr>
            <a:spLocks noGrp="1"/>
          </p:cNvSpPr>
          <p:nvPr>
            <p:ph type="body" sz="quarter" idx="16" hasCustomPrompt="1"/>
          </p:nvPr>
        </p:nvSpPr>
        <p:spPr bwMode="auto">
          <a:xfrm>
            <a:off x="720726" y="6456066"/>
            <a:ext cx="7435777" cy="276999"/>
          </a:xfrm>
        </p:spPr>
        <p:txBody>
          <a:bodyPr wrap="square">
            <a:noAutofit/>
          </a:bodyPr>
          <a:lstStyle>
            <a:lvl1pPr>
              <a:defRPr sz="1800"/>
            </a:lvl1pPr>
          </a:lstStyle>
          <a:p>
            <a:pPr lvl="0">
              <a:defRPr/>
            </a:pPr>
            <a:r>
              <a:rPr lang="de-AT"/>
              <a:t>Klicken und Webadresse hinzufügen/</a:t>
            </a:r>
            <a:r>
              <a:rPr lang="de-AT"/>
              <a:t>click</a:t>
            </a:r>
            <a:r>
              <a:rPr lang="de-AT"/>
              <a:t> </a:t>
            </a:r>
            <a:r>
              <a:rPr lang="de-AT"/>
              <a:t>and</a:t>
            </a:r>
            <a:r>
              <a:rPr lang="de-AT"/>
              <a:t> </a:t>
            </a:r>
            <a:r>
              <a:rPr lang="de-AT"/>
              <a:t>add</a:t>
            </a:r>
            <a:r>
              <a:rPr lang="de-AT"/>
              <a:t> a web </a:t>
            </a:r>
            <a:r>
              <a:rPr lang="de-AT"/>
              <a:t>adress</a:t>
            </a:r>
            <a:endParaRPr lang="de-DE"/>
          </a:p>
        </p:txBody>
      </p:sp>
      <p:sp>
        <p:nvSpPr>
          <p:cNvPr id="1871547426" name="Textplatzhalter 26"/>
          <p:cNvSpPr>
            <a:spLocks noGrp="1"/>
          </p:cNvSpPr>
          <p:nvPr>
            <p:ph type="body" sz="quarter" idx="17" hasCustomPrompt="1"/>
          </p:nvPr>
        </p:nvSpPr>
        <p:spPr bwMode="auto">
          <a:xfrm>
            <a:off x="5307012" y="3079543"/>
            <a:ext cx="3617913" cy="230187"/>
          </a:xfrm>
        </p:spPr>
        <p:txBody>
          <a:bodyPr anchor="b" anchorCtr="0">
            <a:noAutofit/>
          </a:bodyPr>
          <a:lstStyle>
            <a:lvl1pPr algn="r">
              <a:defRPr sz="1000"/>
            </a:lvl1pPr>
          </a:lstStyle>
          <a:p>
            <a:pPr lvl="0">
              <a:defRPr/>
            </a:pPr>
            <a:r>
              <a:rPr lang="de-AT"/>
              <a:t>Platzhalter Bildquelle/</a:t>
            </a:r>
            <a:r>
              <a:rPr lang="de-AT"/>
              <a:t>place</a:t>
            </a:r>
            <a:r>
              <a:rPr lang="de-AT"/>
              <a:t> holder </a:t>
            </a:r>
            <a:r>
              <a:rPr lang="de-AT"/>
              <a:t>image</a:t>
            </a:r>
            <a:r>
              <a:rPr lang="de-AT"/>
              <a:t> </a:t>
            </a:r>
            <a:r>
              <a:rPr lang="de-AT"/>
              <a:t>source</a:t>
            </a:r>
            <a:endParaRPr lang="de-DE"/>
          </a:p>
        </p:txBody>
      </p:sp>
      <p:sp>
        <p:nvSpPr>
          <p:cNvPr id="116688764" name="Rechteck 10"/>
          <p:cNvSpPr/>
          <p:nvPr userDrawn="1"/>
        </p:nvSpPr>
        <p:spPr bwMode="auto">
          <a:xfrm>
            <a:off x="0" y="5873751"/>
            <a:ext cx="590296" cy="98424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spcBef>
                <a:spcPts val="0"/>
              </a:spcBef>
              <a:spcAft>
                <a:spcPts val="0"/>
              </a:spcAft>
              <a:defRPr/>
            </a:pPr>
            <a:endParaRPr lang="de-DE">
              <a:solidFill>
                <a:srgbClr val="FFFFFF"/>
              </a:solidFill>
              <a:ea typeface="ＭＳ Ｐゴシック"/>
              <a:cs typeface="ＭＳ Ｐゴシック"/>
            </a:endParaRPr>
          </a:p>
        </p:txBody>
      </p:sp>
      <p:sp>
        <p:nvSpPr>
          <p:cNvPr id="2096211075" name="Rechteck 11"/>
          <p:cNvSpPr/>
          <p:nvPr userDrawn="1"/>
        </p:nvSpPr>
        <p:spPr bwMode="auto">
          <a:xfrm>
            <a:off x="-1" y="6354763"/>
            <a:ext cx="644454" cy="503237"/>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spcBef>
                <a:spcPts val="0"/>
              </a:spcBef>
              <a:spcAft>
                <a:spcPts val="0"/>
              </a:spcAft>
              <a:defRPr/>
            </a:pPr>
            <a:endParaRPr lang="de-DE">
              <a:solidFill>
                <a:srgbClr val="FFFFFF"/>
              </a:solidFill>
              <a:ea typeface="ＭＳ Ｐゴシック"/>
              <a:cs typeface="ＭＳ Ｐゴシック"/>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Titel und Inhalt">
    <p:spTree>
      <p:nvGrpSpPr>
        <p:cNvPr id="1" name=""/>
        <p:cNvGrpSpPr/>
        <p:nvPr/>
      </p:nvGrpSpPr>
      <p:grpSpPr bwMode="auto">
        <a:xfrm>
          <a:off x="0" y="0"/>
          <a:ext cx="0" cy="0"/>
          <a:chOff x="0" y="0"/>
          <a:chExt cx="0" cy="0"/>
        </a:xfrm>
      </p:grpSpPr>
      <p:sp>
        <p:nvSpPr>
          <p:cNvPr id="1678374047" name="Titel 1"/>
          <p:cNvSpPr>
            <a:spLocks noGrp="1"/>
          </p:cNvSpPr>
          <p:nvPr>
            <p:ph type="title"/>
          </p:nvPr>
        </p:nvSpPr>
        <p:spPr bwMode="auto"/>
        <p:txBody>
          <a:bodyPr/>
          <a:lstStyle/>
          <a:p>
            <a:pPr>
              <a:defRPr/>
            </a:pPr>
            <a:r>
              <a:rPr lang="de-DE"/>
              <a:t>Titelmasterformat durch Klicken bearbeiten</a:t>
            </a:r>
            <a:endParaRPr lang="de-DE"/>
          </a:p>
        </p:txBody>
      </p:sp>
      <p:sp>
        <p:nvSpPr>
          <p:cNvPr id="1899650474" name="Inhaltsplatzhalter 2"/>
          <p:cNvSpPr>
            <a:spLocks noGrp="1"/>
          </p:cNvSpPr>
          <p:nvPr>
            <p:ph idx="1"/>
          </p:nvPr>
        </p:nvSpPr>
        <p:spPr bwMode="auto"/>
        <p:txBody>
          <a:body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375761906" name="Textplatzhalter 15"/>
          <p:cNvSpPr>
            <a:spLocks noGrp="1"/>
          </p:cNvSpPr>
          <p:nvPr>
            <p:ph type="body" sz="quarter" idx="14"/>
          </p:nvPr>
        </p:nvSpPr>
        <p:spPr bwMode="auto">
          <a:xfrm>
            <a:off x="720724" y="190800"/>
            <a:ext cx="8229600" cy="253699"/>
          </a:xfrm>
        </p:spPr>
        <p:txBody>
          <a:bodyPr>
            <a:normAutofit/>
          </a:bodyPr>
          <a:lstStyle>
            <a:lvl1pPr>
              <a:defRPr sz="1600"/>
            </a:lvl1pPr>
          </a:lstStyle>
          <a:p>
            <a:pPr lvl="0">
              <a:defRPr/>
            </a:pPr>
            <a:endParaRPr lang="de-DE"/>
          </a:p>
        </p:txBody>
      </p:sp>
      <p:sp>
        <p:nvSpPr>
          <p:cNvPr id="1586574794" name="Datumsplatzhalter 8"/>
          <p:cNvSpPr>
            <a:spLocks noGrp="1"/>
          </p:cNvSpPr>
          <p:nvPr>
            <p:ph type="dt" sz="half" idx="15"/>
          </p:nvPr>
        </p:nvSpPr>
        <p:spPr bwMode="auto"/>
        <p:txBody>
          <a:bodyPr/>
          <a:lstStyle/>
          <a:p>
            <a:pPr>
              <a:defRPr/>
            </a:pPr>
            <a:fld id="{14966CE6-5187-459D-B290-A25C97BBA3B1}" type="datetime1">
              <a:rPr/>
              <a:t>13.01.2026</a:t>
            </a:fld>
            <a:endParaRPr lang="de-DE"/>
          </a:p>
        </p:txBody>
      </p:sp>
      <p:sp>
        <p:nvSpPr>
          <p:cNvPr id="1124312372" name="Fußzeilenplatzhalter 9"/>
          <p:cNvSpPr>
            <a:spLocks noGrp="1"/>
          </p:cNvSpPr>
          <p:nvPr>
            <p:ph type="ftr" sz="quarter" idx="16"/>
          </p:nvPr>
        </p:nvSpPr>
        <p:spPr bwMode="auto"/>
        <p:txBody>
          <a:bodyPr/>
          <a:lstStyle/>
          <a:p>
            <a:pPr>
              <a:defRPr/>
            </a:pPr>
            <a:r>
              <a:rPr lang="de-DE"/>
              <a:t>IBPSC Master Modules</a:t>
            </a:r>
            <a:endParaRPr lang="de-DE"/>
          </a:p>
        </p:txBody>
      </p:sp>
      <p:sp>
        <p:nvSpPr>
          <p:cNvPr id="1649531828" name="Foliennummernplatzhalter 3"/>
          <p:cNvSpPr>
            <a:spLocks noGrp="1"/>
          </p:cNvSpPr>
          <p:nvPr>
            <p:ph type="sldNum" sz="quarter" idx="17"/>
          </p:nvPr>
        </p:nvSpPr>
        <p:spPr bwMode="auto"/>
        <p:txBody>
          <a:bodyPr/>
          <a:lstStyle/>
          <a:p>
            <a:pPr>
              <a:defRPr/>
            </a:pPr>
            <a:fld id="{2C90EC4E-17E3-7747-9EEF-1990C5468B45}" type="slidenum">
              <a:rPr lang="de-DE"/>
              <a:t>3</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Titel und zwei Inhalte">
    <p:spTree>
      <p:nvGrpSpPr>
        <p:cNvPr id="1" name=""/>
        <p:cNvGrpSpPr/>
        <p:nvPr/>
      </p:nvGrpSpPr>
      <p:grpSpPr bwMode="auto">
        <a:xfrm>
          <a:off x="0" y="0"/>
          <a:ext cx="0" cy="0"/>
          <a:chOff x="0" y="0"/>
          <a:chExt cx="0" cy="0"/>
        </a:xfrm>
      </p:grpSpPr>
      <p:sp>
        <p:nvSpPr>
          <p:cNvPr id="1384597399" name="Titel 1"/>
          <p:cNvSpPr>
            <a:spLocks noGrp="1"/>
          </p:cNvSpPr>
          <p:nvPr>
            <p:ph type="title"/>
          </p:nvPr>
        </p:nvSpPr>
        <p:spPr bwMode="auto">
          <a:xfrm>
            <a:off x="720000" y="601200"/>
            <a:ext cx="8208000" cy="1143000"/>
          </a:xfrm>
        </p:spPr>
        <p:txBody>
          <a:bodyPr/>
          <a:lstStyle/>
          <a:p>
            <a:pPr>
              <a:defRPr/>
            </a:pPr>
            <a:r>
              <a:rPr lang="de-DE"/>
              <a:t>Titelmasterformat durch Klicken bearbeiten</a:t>
            </a:r>
            <a:endParaRPr lang="de-DE"/>
          </a:p>
        </p:txBody>
      </p:sp>
      <p:sp>
        <p:nvSpPr>
          <p:cNvPr id="969207462" name="Inhaltsplatzhalter 2"/>
          <p:cNvSpPr>
            <a:spLocks noGrp="1"/>
          </p:cNvSpPr>
          <p:nvPr>
            <p:ph idx="1"/>
          </p:nvPr>
        </p:nvSpPr>
        <p:spPr bwMode="auto">
          <a:xfrm>
            <a:off x="720000" y="1800000"/>
            <a:ext cx="3960000" cy="4525963"/>
          </a:xfrm>
        </p:spPr>
        <p:txBody>
          <a:body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39372151" name="Inhaltsplatzhalter 2"/>
          <p:cNvSpPr>
            <a:spLocks noGrp="1"/>
          </p:cNvSpPr>
          <p:nvPr>
            <p:ph idx="13"/>
          </p:nvPr>
        </p:nvSpPr>
        <p:spPr bwMode="auto">
          <a:xfrm>
            <a:off x="4968000" y="1800000"/>
            <a:ext cx="3949954" cy="4525963"/>
          </a:xfrm>
        </p:spPr>
        <p:txBody>
          <a:bodyPr/>
          <a:lstStyle/>
          <a:p>
            <a:pPr lvl="0">
              <a:defRPr/>
            </a:pPr>
            <a:r>
              <a:rPr lang="de-DE"/>
              <a:t>Formatvorlagen des Textmasters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de-DE"/>
          </a:p>
        </p:txBody>
      </p:sp>
      <p:sp>
        <p:nvSpPr>
          <p:cNvPr id="328284137" name="Textplatzhalter 15"/>
          <p:cNvSpPr>
            <a:spLocks noGrp="1"/>
          </p:cNvSpPr>
          <p:nvPr>
            <p:ph type="body" sz="quarter" idx="15"/>
          </p:nvPr>
        </p:nvSpPr>
        <p:spPr bwMode="auto">
          <a:xfrm>
            <a:off x="720724" y="190800"/>
            <a:ext cx="8229600" cy="253699"/>
          </a:xfrm>
        </p:spPr>
        <p:txBody>
          <a:bodyPr>
            <a:normAutofit/>
          </a:bodyPr>
          <a:lstStyle>
            <a:lvl1pPr>
              <a:defRPr sz="1600"/>
            </a:lvl1pPr>
          </a:lstStyle>
          <a:p>
            <a:pPr lvl="0">
              <a:defRPr/>
            </a:pPr>
            <a:endParaRPr lang="de-DE"/>
          </a:p>
        </p:txBody>
      </p:sp>
      <p:sp>
        <p:nvSpPr>
          <p:cNvPr id="849713414" name="Datumsplatzhalter 1"/>
          <p:cNvSpPr>
            <a:spLocks noGrp="1"/>
          </p:cNvSpPr>
          <p:nvPr>
            <p:ph type="dt" sz="half" idx="16"/>
          </p:nvPr>
        </p:nvSpPr>
        <p:spPr bwMode="auto"/>
        <p:txBody>
          <a:bodyPr/>
          <a:lstStyle/>
          <a:p>
            <a:pPr>
              <a:defRPr/>
            </a:pPr>
            <a:fld id="{DBF75853-EB75-4347-AA9B-C686EBC7A1B6}" type="datetime1">
              <a:rPr/>
              <a:t>13.01.2026</a:t>
            </a:fld>
            <a:endParaRPr lang="de-DE"/>
          </a:p>
        </p:txBody>
      </p:sp>
      <p:sp>
        <p:nvSpPr>
          <p:cNvPr id="1551444699" name="Fußzeilenplatzhalter 2"/>
          <p:cNvSpPr>
            <a:spLocks noGrp="1"/>
          </p:cNvSpPr>
          <p:nvPr>
            <p:ph type="ftr" sz="quarter" idx="17"/>
          </p:nvPr>
        </p:nvSpPr>
        <p:spPr bwMode="auto"/>
        <p:txBody>
          <a:bodyPr/>
          <a:lstStyle/>
          <a:p>
            <a:pPr>
              <a:defRPr/>
            </a:pPr>
            <a:r>
              <a:rPr lang="de-DE"/>
              <a:t>IBPSC Master Modules</a:t>
            </a:r>
            <a:endParaRPr lang="de-DE"/>
          </a:p>
        </p:txBody>
      </p:sp>
      <p:sp>
        <p:nvSpPr>
          <p:cNvPr id="309442035" name="Foliennummernplatzhalter 3"/>
          <p:cNvSpPr>
            <a:spLocks noGrp="1"/>
          </p:cNvSpPr>
          <p:nvPr>
            <p:ph type="sldNum" sz="quarter" idx="18"/>
          </p:nvPr>
        </p:nvSpPr>
        <p:spPr bwMode="auto"/>
        <p:txBody>
          <a:bodyPr/>
          <a:lstStyle/>
          <a:p>
            <a:pPr>
              <a:defRPr/>
            </a:pPr>
            <a:fld id="{2C90EC4E-17E3-7747-9EEF-1990C5468B45}" type="slidenum">
              <a:rPr lang="de-DE"/>
              <a:t>4</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Titel ohne Inhalt">
    <p:spTree>
      <p:nvGrpSpPr>
        <p:cNvPr id="1" name=""/>
        <p:cNvGrpSpPr/>
        <p:nvPr/>
      </p:nvGrpSpPr>
      <p:grpSpPr bwMode="auto">
        <a:xfrm>
          <a:off x="0" y="0"/>
          <a:ext cx="0" cy="0"/>
          <a:chOff x="0" y="0"/>
          <a:chExt cx="0" cy="0"/>
        </a:xfrm>
      </p:grpSpPr>
      <p:sp>
        <p:nvSpPr>
          <p:cNvPr id="388793236" name="Titel 1"/>
          <p:cNvSpPr>
            <a:spLocks noGrp="1"/>
          </p:cNvSpPr>
          <p:nvPr>
            <p:ph type="title"/>
          </p:nvPr>
        </p:nvSpPr>
        <p:spPr bwMode="auto">
          <a:xfrm>
            <a:off x="720000" y="601200"/>
            <a:ext cx="8229600" cy="1143000"/>
          </a:xfrm>
        </p:spPr>
        <p:txBody>
          <a:bodyPr/>
          <a:lstStyle/>
          <a:p>
            <a:pPr>
              <a:defRPr/>
            </a:pPr>
            <a:r>
              <a:rPr lang="de-DE"/>
              <a:t>Titelmasterformat durch Klicken bearbeiten</a:t>
            </a:r>
            <a:endParaRPr lang="de-DE"/>
          </a:p>
        </p:txBody>
      </p:sp>
      <p:sp>
        <p:nvSpPr>
          <p:cNvPr id="379020456" name="Textplatzhalter 15"/>
          <p:cNvSpPr>
            <a:spLocks noGrp="1"/>
          </p:cNvSpPr>
          <p:nvPr>
            <p:ph type="body" sz="quarter" idx="14"/>
          </p:nvPr>
        </p:nvSpPr>
        <p:spPr bwMode="auto">
          <a:xfrm>
            <a:off x="720724" y="190800"/>
            <a:ext cx="8229600" cy="253699"/>
          </a:xfrm>
        </p:spPr>
        <p:txBody>
          <a:bodyPr>
            <a:normAutofit/>
          </a:bodyPr>
          <a:lstStyle>
            <a:lvl1pPr>
              <a:defRPr sz="1600"/>
            </a:lvl1pPr>
          </a:lstStyle>
          <a:p>
            <a:pPr lvl="0">
              <a:defRPr/>
            </a:pPr>
            <a:endParaRPr lang="de-DE"/>
          </a:p>
        </p:txBody>
      </p:sp>
      <p:sp>
        <p:nvSpPr>
          <p:cNvPr id="74970407" name="Datumsplatzhalter 1"/>
          <p:cNvSpPr>
            <a:spLocks noGrp="1"/>
          </p:cNvSpPr>
          <p:nvPr>
            <p:ph type="dt" sz="half" idx="15"/>
          </p:nvPr>
        </p:nvSpPr>
        <p:spPr bwMode="auto"/>
        <p:txBody>
          <a:bodyPr/>
          <a:lstStyle/>
          <a:p>
            <a:pPr>
              <a:defRPr/>
            </a:pPr>
            <a:fld id="{01E0DC3D-0DC4-4447-8621-3E23D46CA4D3}" type="datetime1">
              <a:rPr/>
              <a:t>13.01.2026</a:t>
            </a:fld>
            <a:endParaRPr lang="de-DE"/>
          </a:p>
        </p:txBody>
      </p:sp>
      <p:sp>
        <p:nvSpPr>
          <p:cNvPr id="1548738231" name="Fußzeilenplatzhalter 2"/>
          <p:cNvSpPr>
            <a:spLocks noGrp="1"/>
          </p:cNvSpPr>
          <p:nvPr>
            <p:ph type="ftr" sz="quarter" idx="16"/>
          </p:nvPr>
        </p:nvSpPr>
        <p:spPr bwMode="auto"/>
        <p:txBody>
          <a:bodyPr/>
          <a:lstStyle/>
          <a:p>
            <a:pPr>
              <a:defRPr/>
            </a:pPr>
            <a:r>
              <a:rPr lang="de-DE"/>
              <a:t>IBPSC Master Modules</a:t>
            </a:r>
            <a:endParaRPr lang="de-DE"/>
          </a:p>
        </p:txBody>
      </p:sp>
      <p:sp>
        <p:nvSpPr>
          <p:cNvPr id="787341210" name="Foliennummernplatzhalter 3"/>
          <p:cNvSpPr>
            <a:spLocks noGrp="1"/>
          </p:cNvSpPr>
          <p:nvPr>
            <p:ph type="sldNum" sz="quarter" idx="17"/>
          </p:nvPr>
        </p:nvSpPr>
        <p:spPr bwMode="auto"/>
        <p:txBody>
          <a:bodyPr/>
          <a:lstStyle/>
          <a:p>
            <a:pPr>
              <a:defRPr/>
            </a:pPr>
            <a:fld id="{2C90EC4E-17E3-7747-9EEF-1990C5468B45}" type="slidenum">
              <a:rPr lang="de-DE"/>
              <a:t>&lt;#&gt;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Abschnittsüberschrift">
    <p:spTree>
      <p:nvGrpSpPr>
        <p:cNvPr id="1" name=""/>
        <p:cNvGrpSpPr/>
        <p:nvPr/>
      </p:nvGrpSpPr>
      <p:grpSpPr bwMode="auto">
        <a:xfrm>
          <a:off x="0" y="0"/>
          <a:ext cx="0" cy="0"/>
          <a:chOff x="0" y="0"/>
          <a:chExt cx="0" cy="0"/>
        </a:xfrm>
      </p:grpSpPr>
      <p:sp>
        <p:nvSpPr>
          <p:cNvPr id="677878006" name="Titel 1"/>
          <p:cNvSpPr>
            <a:spLocks noGrp="1"/>
          </p:cNvSpPr>
          <p:nvPr>
            <p:ph type="title"/>
          </p:nvPr>
        </p:nvSpPr>
        <p:spPr bwMode="auto">
          <a:xfrm>
            <a:off x="206748" y="2097090"/>
            <a:ext cx="8721352" cy="1299604"/>
          </a:xfrm>
        </p:spPr>
        <p:txBody>
          <a:bodyPr anchor="b">
            <a:normAutofit/>
          </a:bodyPr>
          <a:lstStyle>
            <a:lvl1pPr algn="ctr">
              <a:defRPr sz="4400"/>
            </a:lvl1pPr>
          </a:lstStyle>
          <a:p>
            <a:pPr>
              <a:defRPr/>
            </a:pPr>
            <a:r>
              <a:rPr lang="de-DE"/>
              <a:t>Titelmasterformat durch Klicken bearbeiten</a:t>
            </a:r>
            <a:endParaRPr lang="de-DE"/>
          </a:p>
        </p:txBody>
      </p:sp>
      <p:sp>
        <p:nvSpPr>
          <p:cNvPr id="169678518" name="Inhaltsplatzhalter 2"/>
          <p:cNvSpPr>
            <a:spLocks noGrp="1"/>
          </p:cNvSpPr>
          <p:nvPr>
            <p:ph idx="1"/>
          </p:nvPr>
        </p:nvSpPr>
        <p:spPr bwMode="auto">
          <a:xfrm>
            <a:off x="206748" y="3728980"/>
            <a:ext cx="8721352" cy="2596984"/>
          </a:xfrm>
        </p:spPr>
        <p:txBody>
          <a:bodyPr/>
          <a:lstStyle>
            <a:lvl1pPr algn="ctr">
              <a:defRPr b="0"/>
            </a:lvl1pPr>
          </a:lstStyle>
          <a:p>
            <a:pPr lvl="0">
              <a:defRPr/>
            </a:pPr>
            <a:r>
              <a:rPr lang="de-DE"/>
              <a:t>Formatvorlagen des Textmasters bearbeiten</a:t>
            </a:r>
            <a:endParaRPr/>
          </a:p>
        </p:txBody>
      </p:sp>
      <p:sp>
        <p:nvSpPr>
          <p:cNvPr id="1226641749" name="Textplatzhalter 15"/>
          <p:cNvSpPr>
            <a:spLocks noGrp="1"/>
          </p:cNvSpPr>
          <p:nvPr>
            <p:ph type="body" sz="quarter" idx="14"/>
          </p:nvPr>
        </p:nvSpPr>
        <p:spPr bwMode="auto">
          <a:xfrm>
            <a:off x="720724" y="190800"/>
            <a:ext cx="8229600" cy="253699"/>
          </a:xfrm>
        </p:spPr>
        <p:txBody>
          <a:bodyPr>
            <a:normAutofit/>
          </a:bodyPr>
          <a:lstStyle>
            <a:lvl1pPr>
              <a:defRPr sz="1600"/>
            </a:lvl1pPr>
          </a:lstStyle>
          <a:p>
            <a:pPr lvl="0">
              <a:defRPr/>
            </a:pPr>
            <a:endParaRPr lang="de-DE"/>
          </a:p>
        </p:txBody>
      </p:sp>
      <p:sp>
        <p:nvSpPr>
          <p:cNvPr id="946018518" name="Datumsplatzhalter 1"/>
          <p:cNvSpPr>
            <a:spLocks noGrp="1"/>
          </p:cNvSpPr>
          <p:nvPr>
            <p:ph type="dt" sz="half" idx="15"/>
          </p:nvPr>
        </p:nvSpPr>
        <p:spPr bwMode="auto"/>
        <p:txBody>
          <a:bodyPr/>
          <a:lstStyle/>
          <a:p>
            <a:pPr>
              <a:defRPr/>
            </a:pPr>
            <a:fld id="{0930AD27-F4B2-4FEF-A753-0AEBF130643C}" type="datetime1">
              <a:rPr/>
              <a:t>13.01.2026</a:t>
            </a:fld>
            <a:endParaRPr lang="de-DE"/>
          </a:p>
        </p:txBody>
      </p:sp>
      <p:sp>
        <p:nvSpPr>
          <p:cNvPr id="1615160940" name="Fußzeilenplatzhalter 2"/>
          <p:cNvSpPr>
            <a:spLocks noGrp="1"/>
          </p:cNvSpPr>
          <p:nvPr>
            <p:ph type="ftr" sz="quarter" idx="16"/>
          </p:nvPr>
        </p:nvSpPr>
        <p:spPr bwMode="auto"/>
        <p:txBody>
          <a:bodyPr/>
          <a:lstStyle/>
          <a:p>
            <a:pPr>
              <a:defRPr/>
            </a:pPr>
            <a:r>
              <a:rPr lang="de-DE"/>
              <a:t>IBPSC Master Modules</a:t>
            </a:r>
            <a:endParaRPr lang="de-DE"/>
          </a:p>
        </p:txBody>
      </p:sp>
      <p:sp>
        <p:nvSpPr>
          <p:cNvPr id="1650735671" name="Foliennummernplatzhalter 3"/>
          <p:cNvSpPr>
            <a:spLocks noGrp="1"/>
          </p:cNvSpPr>
          <p:nvPr>
            <p:ph type="sldNum" sz="quarter" idx="17"/>
          </p:nvPr>
        </p:nvSpPr>
        <p:spPr bwMode="auto"/>
        <p:txBody>
          <a:bodyPr/>
          <a:lstStyle/>
          <a:p>
            <a:pPr>
              <a:defRPr/>
            </a:pPr>
            <a:fld id="{2C90EC4E-17E3-7747-9EEF-1990C5468B45}" type="slidenum">
              <a:rPr lang="de-DE"/>
              <a:t>&lt;#&gt;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Ohne Inhalt">
    <p:spTree>
      <p:nvGrpSpPr>
        <p:cNvPr id="1" name=""/>
        <p:cNvGrpSpPr/>
        <p:nvPr/>
      </p:nvGrpSpPr>
      <p:grpSpPr bwMode="auto">
        <a:xfrm>
          <a:off x="0" y="0"/>
          <a:ext cx="0" cy="0"/>
          <a:chOff x="0" y="0"/>
          <a:chExt cx="0" cy="0"/>
        </a:xfrm>
      </p:grpSpPr>
      <p:sp>
        <p:nvSpPr>
          <p:cNvPr id="683742155" name="Textplatzhalter 15"/>
          <p:cNvSpPr>
            <a:spLocks noGrp="1"/>
          </p:cNvSpPr>
          <p:nvPr>
            <p:ph type="body" sz="quarter" idx="14"/>
          </p:nvPr>
        </p:nvSpPr>
        <p:spPr bwMode="auto">
          <a:xfrm>
            <a:off x="720724" y="190800"/>
            <a:ext cx="8229600" cy="253699"/>
          </a:xfrm>
        </p:spPr>
        <p:txBody>
          <a:bodyPr>
            <a:normAutofit/>
          </a:bodyPr>
          <a:lstStyle>
            <a:lvl1pPr>
              <a:defRPr sz="1600"/>
            </a:lvl1pPr>
          </a:lstStyle>
          <a:p>
            <a:pPr lvl="0">
              <a:defRPr/>
            </a:pPr>
            <a:endParaRPr lang="de-DE"/>
          </a:p>
        </p:txBody>
      </p:sp>
      <p:sp>
        <p:nvSpPr>
          <p:cNvPr id="541443867" name="Datumsplatzhalter 1"/>
          <p:cNvSpPr>
            <a:spLocks noGrp="1"/>
          </p:cNvSpPr>
          <p:nvPr>
            <p:ph type="dt" sz="half" idx="15"/>
          </p:nvPr>
        </p:nvSpPr>
        <p:spPr bwMode="auto"/>
        <p:txBody>
          <a:bodyPr/>
          <a:lstStyle/>
          <a:p>
            <a:pPr>
              <a:defRPr/>
            </a:pPr>
            <a:fld id="{474798C5-4C58-4DFB-8684-9C7431CD4083}" type="datetime1">
              <a:rPr/>
              <a:t>13.01.2026</a:t>
            </a:fld>
            <a:endParaRPr lang="de-DE"/>
          </a:p>
        </p:txBody>
      </p:sp>
      <p:sp>
        <p:nvSpPr>
          <p:cNvPr id="621606477" name="Fußzeilenplatzhalter 5"/>
          <p:cNvSpPr>
            <a:spLocks noGrp="1"/>
          </p:cNvSpPr>
          <p:nvPr>
            <p:ph type="ftr" sz="quarter" idx="16"/>
          </p:nvPr>
        </p:nvSpPr>
        <p:spPr bwMode="auto"/>
        <p:txBody>
          <a:bodyPr/>
          <a:lstStyle/>
          <a:p>
            <a:pPr>
              <a:defRPr/>
            </a:pPr>
            <a:r>
              <a:rPr lang="de-DE"/>
              <a:t>IBPSC Master Modules</a:t>
            </a:r>
            <a:endParaRPr lang="de-DE"/>
          </a:p>
        </p:txBody>
      </p:sp>
      <p:sp>
        <p:nvSpPr>
          <p:cNvPr id="678144896" name="Foliennummernplatzhalter 2"/>
          <p:cNvSpPr>
            <a:spLocks noGrp="1"/>
          </p:cNvSpPr>
          <p:nvPr>
            <p:ph type="sldNum" sz="quarter" idx="17"/>
          </p:nvPr>
        </p:nvSpPr>
        <p:spPr bwMode="auto"/>
        <p:txBody>
          <a:bodyPr/>
          <a:lstStyle/>
          <a:p>
            <a:pPr>
              <a:defRPr/>
            </a:pPr>
            <a:fld id="{2C90EC4E-17E3-7747-9EEF-1990C5468B45}" type="slidenum">
              <a:rPr lang="de-DE"/>
              <a:t>&lt;#&gt;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Titelfolie">
    <p:bg>
      <p:bgRef idx="1001">
        <a:schemeClr val="bg1"/>
      </p:bgRef>
    </p:bg>
    <p:spTree>
      <p:nvGrpSpPr>
        <p:cNvPr id="1" name=""/>
        <p:cNvGrpSpPr/>
        <p:nvPr/>
      </p:nvGrpSpPr>
      <p:grpSpPr bwMode="auto">
        <a:xfrm>
          <a:off x="0" y="0"/>
          <a:ext cx="0" cy="0"/>
          <a:chOff x="0" y="0"/>
          <a:chExt cx="0" cy="0"/>
        </a:xfrm>
      </p:grpSpPr>
      <p:pic>
        <p:nvPicPr>
          <p:cNvPr id="816285450" name="Bild 9"/>
          <p:cNvPicPr/>
          <p:nvPr userDrawn="1"/>
        </p:nvPicPr>
        <p:blipFill rotWithShape="1">
          <a:blip r:embed="rId2"/>
          <a:stretch/>
        </p:blipFill>
        <p:spPr bwMode="auto">
          <a:xfrm>
            <a:off x="0" y="0"/>
            <a:ext cx="9144000" cy="6355080"/>
          </a:xfrm>
          <a:prstGeom prst="rect">
            <a:avLst/>
          </a:prstGeom>
        </p:spPr>
      </p:pic>
      <p:sp>
        <p:nvSpPr>
          <p:cNvPr id="1828232024" name="Textfeld 271"/>
          <p:cNvSpPr txBox="1">
            <a:spLocks noChangeArrowheads="1"/>
          </p:cNvSpPr>
          <p:nvPr userDrawn="1"/>
        </p:nvSpPr>
        <p:spPr bwMode="auto">
          <a:xfrm>
            <a:off x="7493906" y="856995"/>
            <a:ext cx="1440134" cy="553998"/>
          </a:xfrm>
          <a:prstGeom prst="rect">
            <a:avLst/>
          </a:prstGeom>
          <a:noFill/>
          <a:ln>
            <a:noFill/>
          </a:ln>
        </p:spPr>
        <p:txBody>
          <a:bodyPr wrap="square" lIns="0" tIns="0" rIns="0" bIns="0">
            <a:spAutoFit/>
          </a:bodyPr>
          <a:lstStyle>
            <a:lvl1pPr>
              <a:defRPr sz="2400">
                <a:solidFill>
                  <a:schemeClr val="tx1"/>
                </a:solidFill>
                <a:latin typeface="Arial"/>
                <a:ea typeface="ＭＳ Ｐゴシック"/>
                <a:cs typeface="ＭＳ Ｐゴシック"/>
              </a:defRPr>
            </a:lvl1pPr>
            <a:lvl2pPr marL="742950" indent="-285750">
              <a:defRPr sz="2400">
                <a:solidFill>
                  <a:schemeClr val="tx1"/>
                </a:solidFill>
                <a:latin typeface="Arial"/>
                <a:ea typeface="ＭＳ Ｐゴシック"/>
              </a:defRPr>
            </a:lvl2pPr>
            <a:lvl3pPr marL="1143000" indent="-228600">
              <a:defRPr sz="2400">
                <a:solidFill>
                  <a:schemeClr val="tx1"/>
                </a:solidFill>
                <a:latin typeface="Arial"/>
                <a:ea typeface="ＭＳ Ｐゴシック"/>
              </a:defRPr>
            </a:lvl3pPr>
            <a:lvl4pPr marL="1600200" indent="-228600">
              <a:defRPr sz="2400">
                <a:solidFill>
                  <a:schemeClr val="tx1"/>
                </a:solidFill>
                <a:latin typeface="Arial"/>
                <a:ea typeface="ＭＳ Ｐゴシック"/>
              </a:defRPr>
            </a:lvl4pPr>
            <a:lvl5pPr marL="2057400" indent="-228600">
              <a:defRPr sz="2400">
                <a:solidFill>
                  <a:schemeClr val="tx1"/>
                </a:solidFill>
                <a:latin typeface="Arial"/>
                <a:ea typeface="ＭＳ Ｐゴシック"/>
              </a:defRPr>
            </a:lvl5pPr>
            <a:lvl6pPr marL="2514600" indent="-228600">
              <a:spcBef>
                <a:spcPts val="0"/>
              </a:spcBef>
              <a:spcAft>
                <a:spcPts val="0"/>
              </a:spcAft>
              <a:defRPr sz="2400">
                <a:solidFill>
                  <a:schemeClr val="tx1"/>
                </a:solidFill>
                <a:latin typeface="Arial"/>
                <a:ea typeface="ＭＳ Ｐゴシック"/>
              </a:defRPr>
            </a:lvl6pPr>
            <a:lvl7pPr marL="2971800" indent="-228600">
              <a:spcBef>
                <a:spcPts val="0"/>
              </a:spcBef>
              <a:spcAft>
                <a:spcPts val="0"/>
              </a:spcAft>
              <a:defRPr sz="2400">
                <a:solidFill>
                  <a:schemeClr val="tx1"/>
                </a:solidFill>
                <a:latin typeface="Arial"/>
                <a:ea typeface="ＭＳ Ｐゴシック"/>
              </a:defRPr>
            </a:lvl7pPr>
            <a:lvl8pPr marL="3429000" indent="-228600">
              <a:spcBef>
                <a:spcPts val="0"/>
              </a:spcBef>
              <a:spcAft>
                <a:spcPts val="0"/>
              </a:spcAft>
              <a:defRPr sz="2400">
                <a:solidFill>
                  <a:schemeClr val="tx1"/>
                </a:solidFill>
                <a:latin typeface="Arial"/>
                <a:ea typeface="ＭＳ Ｐゴシック"/>
              </a:defRPr>
            </a:lvl8pPr>
            <a:lvl9pPr marL="3886200" indent="-228600">
              <a:spcBef>
                <a:spcPts val="0"/>
              </a:spcBef>
              <a:spcAft>
                <a:spcPts val="0"/>
              </a:spcAft>
              <a:defRPr sz="2400">
                <a:solidFill>
                  <a:schemeClr val="tx1"/>
                </a:solidFill>
                <a:latin typeface="Arial"/>
                <a:ea typeface="ＭＳ Ｐゴシック"/>
              </a:defRPr>
            </a:lvl9pPr>
          </a:lstStyle>
          <a:p>
            <a:pPr algn="r">
              <a:defRPr/>
            </a:pPr>
            <a:r>
              <a:rPr lang="de-DE" sz="1200" spc="20">
                <a:solidFill>
                  <a:srgbClr val="0F0F0F"/>
                </a:solidFill>
                <a:cs typeface="Arial"/>
              </a:rPr>
              <a:t>WISSEN</a:t>
            </a:r>
            <a:endParaRPr/>
          </a:p>
          <a:p>
            <a:pPr algn="r">
              <a:defRPr/>
            </a:pPr>
            <a:r>
              <a:rPr lang="de-DE" sz="1200" spc="20">
                <a:solidFill>
                  <a:srgbClr val="0F0F0F"/>
                </a:solidFill>
                <a:cs typeface="Arial"/>
              </a:rPr>
              <a:t>TECHNIK</a:t>
            </a:r>
            <a:endParaRPr/>
          </a:p>
          <a:p>
            <a:pPr algn="r">
              <a:defRPr/>
            </a:pPr>
            <a:r>
              <a:rPr lang="de-DE" sz="1200" spc="20">
                <a:solidFill>
                  <a:srgbClr val="0F0F0F"/>
                </a:solidFill>
                <a:cs typeface="Arial"/>
              </a:rPr>
              <a:t>LEIDENSCHAFT</a:t>
            </a:r>
            <a:endParaRPr/>
          </a:p>
        </p:txBody>
      </p:sp>
      <p:sp>
        <p:nvSpPr>
          <p:cNvPr id="136235448" name="Titel 2"/>
          <p:cNvSpPr>
            <a:spLocks noGrp="1"/>
          </p:cNvSpPr>
          <p:nvPr>
            <p:ph type="title" hasCustomPrompt="1"/>
          </p:nvPr>
        </p:nvSpPr>
        <p:spPr bwMode="auto">
          <a:xfrm>
            <a:off x="720726" y="1069200"/>
            <a:ext cx="7001101" cy="2489199"/>
          </a:xfrm>
        </p:spPr>
        <p:txBody>
          <a:bodyPr anchor="b">
            <a:normAutofit/>
          </a:bodyPr>
          <a:lstStyle>
            <a:lvl1pPr>
              <a:lnSpc>
                <a:spcPct val="90000"/>
              </a:lnSpc>
              <a:defRPr sz="4500">
                <a:solidFill>
                  <a:schemeClr val="accent1"/>
                </a:solidFill>
              </a:defRPr>
            </a:lvl1pPr>
          </a:lstStyle>
          <a:p>
            <a:pPr>
              <a:defRPr/>
            </a:pPr>
            <a:r>
              <a:rPr lang="de-DE"/>
              <a:t>Klicken und eine </a:t>
            </a:r>
            <a:br>
              <a:rPr lang="de-DE"/>
            </a:br>
            <a:r>
              <a:rPr lang="de-DE"/>
              <a:t>Überschrift hinzufügen</a:t>
            </a:r>
            <a:endParaRPr/>
          </a:p>
        </p:txBody>
      </p:sp>
      <p:sp>
        <p:nvSpPr>
          <p:cNvPr id="640436487" name="Datumsplatzhalter 3"/>
          <p:cNvSpPr>
            <a:spLocks noGrp="1"/>
          </p:cNvSpPr>
          <p:nvPr>
            <p:ph type="dt" sz="half" idx="10"/>
          </p:nvPr>
        </p:nvSpPr>
        <p:spPr bwMode="auto">
          <a:xfrm>
            <a:off x="720724" y="4341600"/>
            <a:ext cx="7001103" cy="421200"/>
          </a:xfrm>
        </p:spPr>
        <p:txBody>
          <a:bodyPr/>
          <a:lstStyle>
            <a:lvl1pPr>
              <a:defRPr sz="2000"/>
            </a:lvl1pPr>
          </a:lstStyle>
          <a:p>
            <a:pPr>
              <a:defRPr/>
            </a:pPr>
            <a:fld id="{8D60BE52-3CC1-4D46-A2A9-12560DB58AB7}" type="datetime1">
              <a:rPr/>
              <a:t>13.01.2026</a:t>
            </a:fld>
            <a:endParaRPr lang="de-DE"/>
          </a:p>
        </p:txBody>
      </p:sp>
      <p:sp>
        <p:nvSpPr>
          <p:cNvPr id="1928008386" name="Fußzeilenplatzhalter 4"/>
          <p:cNvSpPr>
            <a:spLocks noGrp="1"/>
          </p:cNvSpPr>
          <p:nvPr>
            <p:ph type="ftr" sz="quarter" idx="11"/>
          </p:nvPr>
        </p:nvSpPr>
        <p:spPr bwMode="auto">
          <a:xfrm>
            <a:off x="720724" y="3560400"/>
            <a:ext cx="7001103" cy="652462"/>
          </a:xfrm>
        </p:spPr>
        <p:txBody>
          <a:bodyPr anchor="b" anchorCtr="0"/>
          <a:lstStyle>
            <a:lvl1pPr algn="l">
              <a:defRPr sz="2000" b="0">
                <a:solidFill>
                  <a:srgbClr val="000000"/>
                </a:solidFill>
              </a:defRPr>
            </a:lvl1pPr>
          </a:lstStyle>
          <a:p>
            <a:pPr>
              <a:defRPr/>
            </a:pPr>
            <a:r>
              <a:rPr lang="de-DE">
                <a:latin typeface="Arial"/>
              </a:rPr>
              <a:t>IBPSC Master Modules</a:t>
            </a:r>
            <a:endParaRPr lang="de-DE">
              <a:latin typeface="Arial"/>
            </a:endParaRPr>
          </a:p>
        </p:txBody>
      </p:sp>
      <p:sp>
        <p:nvSpPr>
          <p:cNvPr id="1920739754" name="Textplatzhalter 2"/>
          <p:cNvSpPr>
            <a:spLocks noGrp="1"/>
          </p:cNvSpPr>
          <p:nvPr>
            <p:ph type="body" sz="quarter" idx="12" hasCustomPrompt="1"/>
          </p:nvPr>
        </p:nvSpPr>
        <p:spPr bwMode="auto">
          <a:xfrm>
            <a:off x="720726" y="6456066"/>
            <a:ext cx="7435777" cy="276999"/>
          </a:xfrm>
        </p:spPr>
        <p:txBody>
          <a:bodyPr wrap="square">
            <a:noAutofit/>
          </a:bodyPr>
          <a:lstStyle>
            <a:lvl1pPr>
              <a:defRPr sz="1800"/>
            </a:lvl1pPr>
          </a:lstStyle>
          <a:p>
            <a:pPr lvl="0">
              <a:defRPr/>
            </a:pPr>
            <a:r>
              <a:rPr lang="de-AT"/>
              <a:t>Klicken und Webadresse einfügen</a:t>
            </a:r>
            <a:endParaRPr lang="de-DE"/>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userDrawn="1">
  <p:cSld name="cover slide ">
    <p:bg>
      <p:bgRef idx="1001">
        <a:schemeClr val="bg1"/>
      </p:bgRef>
    </p:bg>
    <p:spTree>
      <p:nvGrpSpPr>
        <p:cNvPr id="1" name=""/>
        <p:cNvGrpSpPr/>
        <p:nvPr/>
      </p:nvGrpSpPr>
      <p:grpSpPr bwMode="auto">
        <a:xfrm>
          <a:off x="0" y="0"/>
          <a:ext cx="0" cy="0"/>
          <a:chOff x="0" y="0"/>
          <a:chExt cx="0" cy="0"/>
        </a:xfrm>
      </p:grpSpPr>
      <p:pic>
        <p:nvPicPr>
          <p:cNvPr id="855556972" name="Bild 9"/>
          <p:cNvPicPr/>
          <p:nvPr userDrawn="1"/>
        </p:nvPicPr>
        <p:blipFill rotWithShape="1">
          <a:blip r:embed="rId2"/>
          <a:stretch/>
        </p:blipFill>
        <p:spPr bwMode="auto">
          <a:xfrm>
            <a:off x="0" y="0"/>
            <a:ext cx="9144000" cy="6355080"/>
          </a:xfrm>
          <a:prstGeom prst="rect">
            <a:avLst/>
          </a:prstGeom>
        </p:spPr>
      </p:pic>
      <p:sp>
        <p:nvSpPr>
          <p:cNvPr id="1596496974" name="Textplatzhalter 2"/>
          <p:cNvSpPr>
            <a:spLocks noGrp="1"/>
          </p:cNvSpPr>
          <p:nvPr>
            <p:ph type="body" sz="quarter" idx="12" hasCustomPrompt="1"/>
          </p:nvPr>
        </p:nvSpPr>
        <p:spPr bwMode="auto">
          <a:xfrm>
            <a:off x="720726" y="6456066"/>
            <a:ext cx="7435777" cy="276999"/>
          </a:xfrm>
        </p:spPr>
        <p:txBody>
          <a:bodyPr wrap="square">
            <a:noAutofit/>
          </a:bodyPr>
          <a:lstStyle>
            <a:lvl1pPr>
              <a:defRPr sz="1800"/>
            </a:lvl1pPr>
          </a:lstStyle>
          <a:p>
            <a:pPr lvl="0">
              <a:defRPr/>
            </a:pPr>
            <a:r>
              <a:rPr lang="de-DE"/>
              <a:t>Click </a:t>
            </a:r>
            <a:r>
              <a:rPr lang="de-DE"/>
              <a:t>and</a:t>
            </a:r>
            <a:r>
              <a:rPr lang="de-DE"/>
              <a:t> </a:t>
            </a:r>
            <a:r>
              <a:rPr lang="de-DE"/>
              <a:t>add</a:t>
            </a:r>
            <a:r>
              <a:rPr lang="de-DE"/>
              <a:t> a web </a:t>
            </a:r>
            <a:r>
              <a:rPr lang="de-DE"/>
              <a:t>adress</a:t>
            </a:r>
            <a:endParaRPr lang="de-DE"/>
          </a:p>
        </p:txBody>
      </p:sp>
      <p:sp>
        <p:nvSpPr>
          <p:cNvPr id="456717253" name="Titel 2"/>
          <p:cNvSpPr>
            <a:spLocks noGrp="1"/>
          </p:cNvSpPr>
          <p:nvPr>
            <p:ph type="title" hasCustomPrompt="1"/>
          </p:nvPr>
        </p:nvSpPr>
        <p:spPr bwMode="auto">
          <a:xfrm>
            <a:off x="720726" y="1069200"/>
            <a:ext cx="7001101" cy="2489199"/>
          </a:xfrm>
        </p:spPr>
        <p:txBody>
          <a:bodyPr anchor="b">
            <a:normAutofit/>
          </a:bodyPr>
          <a:lstStyle>
            <a:lvl1pPr marL="0" marR="0" indent="0" algn="l" defTabSz="457200" rtl="0">
              <a:lnSpc>
                <a:spcPct val="90000"/>
              </a:lnSpc>
              <a:spcBef>
                <a:spcPts val="0"/>
              </a:spcBef>
              <a:spcAft>
                <a:spcPts val="0"/>
              </a:spcAft>
              <a:buClrTx/>
              <a:buSzTx/>
              <a:buFontTx/>
              <a:buNone/>
              <a:defRPr sz="4500">
                <a:solidFill>
                  <a:schemeClr val="accent1"/>
                </a:solidFill>
              </a:defRPr>
            </a:lvl1pPr>
          </a:lstStyle>
          <a:p>
            <a:pPr>
              <a:defRPr/>
            </a:pPr>
            <a:r>
              <a:rPr lang="de-DE"/>
              <a:t>Click </a:t>
            </a:r>
            <a:r>
              <a:rPr lang="de-DE"/>
              <a:t>to</a:t>
            </a:r>
            <a:r>
              <a:rPr lang="de-DE"/>
              <a:t> </a:t>
            </a:r>
            <a:r>
              <a:rPr lang="de-DE"/>
              <a:t>add</a:t>
            </a:r>
            <a:r>
              <a:rPr lang="de-DE"/>
              <a:t> </a:t>
            </a:r>
            <a:br>
              <a:rPr lang="de-DE"/>
            </a:br>
            <a:r>
              <a:rPr lang="de-DE"/>
              <a:t>a </a:t>
            </a:r>
            <a:r>
              <a:rPr lang="de-DE"/>
              <a:t>cover</a:t>
            </a:r>
            <a:r>
              <a:rPr lang="de-DE"/>
              <a:t> </a:t>
            </a:r>
            <a:r>
              <a:rPr lang="de-DE"/>
              <a:t>slide</a:t>
            </a:r>
            <a:r>
              <a:rPr lang="de-DE"/>
              <a:t> </a:t>
            </a:r>
            <a:r>
              <a:rPr lang="de-DE"/>
              <a:t>headline</a:t>
            </a:r>
            <a:endParaRPr lang="de-DE"/>
          </a:p>
        </p:txBody>
      </p:sp>
      <p:sp>
        <p:nvSpPr>
          <p:cNvPr id="2052282616" name="Datumsplatzhalter 3"/>
          <p:cNvSpPr>
            <a:spLocks noGrp="1"/>
          </p:cNvSpPr>
          <p:nvPr>
            <p:ph type="dt" sz="half" idx="10"/>
          </p:nvPr>
        </p:nvSpPr>
        <p:spPr bwMode="auto">
          <a:xfrm>
            <a:off x="720724" y="4341600"/>
            <a:ext cx="7001101" cy="422824"/>
          </a:xfrm>
        </p:spPr>
        <p:txBody>
          <a:bodyPr/>
          <a:lstStyle>
            <a:lvl1pPr>
              <a:defRPr sz="2000"/>
            </a:lvl1pPr>
          </a:lstStyle>
          <a:p>
            <a:pPr>
              <a:defRPr/>
            </a:pPr>
            <a:fld id="{AC38F979-935E-42BB-BCBE-F866AEF62425}" type="datetime1">
              <a:rPr/>
              <a:t>13.01.2026</a:t>
            </a:fld>
            <a:endParaRPr lang="de-AT"/>
          </a:p>
        </p:txBody>
      </p:sp>
      <p:sp>
        <p:nvSpPr>
          <p:cNvPr id="452584345" name="Fußzeilenplatzhalter 4"/>
          <p:cNvSpPr>
            <a:spLocks noGrp="1"/>
          </p:cNvSpPr>
          <p:nvPr>
            <p:ph type="ftr" sz="quarter" idx="11"/>
          </p:nvPr>
        </p:nvSpPr>
        <p:spPr bwMode="auto">
          <a:xfrm>
            <a:off x="720724" y="3560400"/>
            <a:ext cx="7001101" cy="652462"/>
          </a:xfrm>
        </p:spPr>
        <p:txBody>
          <a:bodyPr anchor="b" anchorCtr="0"/>
          <a:lstStyle>
            <a:lvl1pPr algn="l">
              <a:defRPr sz="2000" b="0">
                <a:solidFill>
                  <a:srgbClr val="000000"/>
                </a:solidFill>
              </a:defRPr>
            </a:lvl1pPr>
          </a:lstStyle>
          <a:p>
            <a:pPr>
              <a:defRPr/>
            </a:pPr>
            <a:r>
              <a:rPr lang="en-GB"/>
              <a:t>IBPSC Master Modules</a:t>
            </a:r>
            <a:endParaRPr lang="de-AT"/>
          </a:p>
        </p:txBody>
      </p:sp>
      <p:sp>
        <p:nvSpPr>
          <p:cNvPr id="257156365" name="Textfeld 271"/>
          <p:cNvSpPr txBox="1">
            <a:spLocks noChangeArrowheads="1"/>
          </p:cNvSpPr>
          <p:nvPr userDrawn="1"/>
        </p:nvSpPr>
        <p:spPr bwMode="auto">
          <a:xfrm>
            <a:off x="7493906" y="856995"/>
            <a:ext cx="1440134" cy="553998"/>
          </a:xfrm>
          <a:prstGeom prst="rect">
            <a:avLst/>
          </a:prstGeom>
          <a:noFill/>
          <a:ln>
            <a:noFill/>
          </a:ln>
        </p:spPr>
        <p:txBody>
          <a:bodyPr wrap="square" lIns="0" tIns="0" rIns="0" bIns="0">
            <a:spAutoFit/>
          </a:bodyPr>
          <a:lstStyle>
            <a:lvl1pPr>
              <a:defRPr sz="2400">
                <a:solidFill>
                  <a:schemeClr val="tx1"/>
                </a:solidFill>
                <a:latin typeface="Arial"/>
                <a:ea typeface="ＭＳ Ｐゴシック"/>
                <a:cs typeface="ＭＳ Ｐゴシック"/>
              </a:defRPr>
            </a:lvl1pPr>
            <a:lvl2pPr marL="742950" indent="-285750">
              <a:defRPr sz="2400">
                <a:solidFill>
                  <a:schemeClr val="tx1"/>
                </a:solidFill>
                <a:latin typeface="Arial"/>
                <a:ea typeface="ＭＳ Ｐゴシック"/>
              </a:defRPr>
            </a:lvl2pPr>
            <a:lvl3pPr marL="1143000" indent="-228600">
              <a:defRPr sz="2400">
                <a:solidFill>
                  <a:schemeClr val="tx1"/>
                </a:solidFill>
                <a:latin typeface="Arial"/>
                <a:ea typeface="ＭＳ Ｐゴシック"/>
              </a:defRPr>
            </a:lvl3pPr>
            <a:lvl4pPr marL="1600200" indent="-228600">
              <a:defRPr sz="2400">
                <a:solidFill>
                  <a:schemeClr val="tx1"/>
                </a:solidFill>
                <a:latin typeface="Arial"/>
                <a:ea typeface="ＭＳ Ｐゴシック"/>
              </a:defRPr>
            </a:lvl4pPr>
            <a:lvl5pPr marL="2057400" indent="-228600">
              <a:defRPr sz="2400">
                <a:solidFill>
                  <a:schemeClr val="tx1"/>
                </a:solidFill>
                <a:latin typeface="Arial"/>
                <a:ea typeface="ＭＳ Ｐゴシック"/>
              </a:defRPr>
            </a:lvl5pPr>
            <a:lvl6pPr marL="2514600" indent="-228600">
              <a:spcBef>
                <a:spcPts val="0"/>
              </a:spcBef>
              <a:spcAft>
                <a:spcPts val="0"/>
              </a:spcAft>
              <a:defRPr sz="2400">
                <a:solidFill>
                  <a:schemeClr val="tx1"/>
                </a:solidFill>
                <a:latin typeface="Arial"/>
                <a:ea typeface="ＭＳ Ｐゴシック"/>
              </a:defRPr>
            </a:lvl6pPr>
            <a:lvl7pPr marL="2971800" indent="-228600">
              <a:spcBef>
                <a:spcPts val="0"/>
              </a:spcBef>
              <a:spcAft>
                <a:spcPts val="0"/>
              </a:spcAft>
              <a:defRPr sz="2400">
                <a:solidFill>
                  <a:schemeClr val="tx1"/>
                </a:solidFill>
                <a:latin typeface="Arial"/>
                <a:ea typeface="ＭＳ Ｐゴシック"/>
              </a:defRPr>
            </a:lvl7pPr>
            <a:lvl8pPr marL="3429000" indent="-228600">
              <a:spcBef>
                <a:spcPts val="0"/>
              </a:spcBef>
              <a:spcAft>
                <a:spcPts val="0"/>
              </a:spcAft>
              <a:defRPr sz="2400">
                <a:solidFill>
                  <a:schemeClr val="tx1"/>
                </a:solidFill>
                <a:latin typeface="Arial"/>
                <a:ea typeface="ＭＳ Ｐゴシック"/>
              </a:defRPr>
            </a:lvl8pPr>
            <a:lvl9pPr marL="3886200" indent="-228600">
              <a:spcBef>
                <a:spcPts val="0"/>
              </a:spcBef>
              <a:spcAft>
                <a:spcPts val="0"/>
              </a:spcAft>
              <a:defRPr sz="2400">
                <a:solidFill>
                  <a:schemeClr val="tx1"/>
                </a:solidFill>
                <a:latin typeface="Arial"/>
                <a:ea typeface="ＭＳ Ｐゴシック"/>
              </a:defRPr>
            </a:lvl9pPr>
          </a:lstStyle>
          <a:p>
            <a:pPr algn="r">
              <a:defRPr/>
            </a:pPr>
            <a:r>
              <a:rPr lang="de-DE" sz="1200" spc="90">
                <a:solidFill>
                  <a:srgbClr val="0F0F0F"/>
                </a:solidFill>
                <a:cs typeface="Arial"/>
              </a:rPr>
              <a:t>SCIENCE</a:t>
            </a:r>
            <a:endParaRPr/>
          </a:p>
          <a:p>
            <a:pPr algn="r">
              <a:defRPr/>
            </a:pPr>
            <a:r>
              <a:rPr lang="de-DE" sz="1200" spc="90">
                <a:solidFill>
                  <a:srgbClr val="0F0F0F"/>
                </a:solidFill>
                <a:cs typeface="Arial"/>
              </a:rPr>
              <a:t>PASSION</a:t>
            </a:r>
            <a:br>
              <a:rPr lang="de-DE" sz="1200" spc="90">
                <a:solidFill>
                  <a:srgbClr val="0F0F0F"/>
                </a:solidFill>
                <a:cs typeface="Arial"/>
              </a:rPr>
            </a:br>
            <a:r>
              <a:rPr lang="de-DE" sz="1200" spc="90">
                <a:solidFill>
                  <a:srgbClr val="0F0F0F"/>
                </a:solidFill>
                <a:cs typeface="Arial"/>
              </a:rPr>
              <a:t>TECHNOLOGY</a:t>
            </a:r>
            <a:endParaRP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2" Type="http://schemas.openxmlformats.org/officeDocument/2006/relationships/image" Target="../media/image1.jpg"/><Relationship Id="rId13"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pic>
        <p:nvPicPr>
          <p:cNvPr id="1757914339" name="Bildplatzhalter 6"/>
          <p:cNvPicPr>
            <a:picLocks noChangeAspect="1"/>
          </p:cNvPicPr>
          <p:nvPr userDrawn="1"/>
        </p:nvPicPr>
        <p:blipFill rotWithShape="1">
          <a:blip r:embed="rId12"/>
          <a:srcRect l="0" t="3536" r="0" b="0"/>
          <a:stretch/>
        </p:blipFill>
        <p:spPr bwMode="auto">
          <a:xfrm>
            <a:off x="98" y="-1"/>
            <a:ext cx="503040" cy="2280695"/>
          </a:xfrm>
          <a:prstGeom prst="rect">
            <a:avLst/>
          </a:prstGeom>
          <a:noFill/>
          <a:ln>
            <a:noFill/>
          </a:ln>
        </p:spPr>
      </p:pic>
      <p:sp>
        <p:nvSpPr>
          <p:cNvPr id="1026699511" name="Rechteck 6"/>
          <p:cNvSpPr/>
          <p:nvPr userDrawn="1"/>
        </p:nvSpPr>
        <p:spPr bwMode="auto">
          <a:xfrm>
            <a:off x="0" y="6354763"/>
            <a:ext cx="9144000" cy="503237"/>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spcBef>
                <a:spcPts val="0"/>
              </a:spcBef>
              <a:spcAft>
                <a:spcPts val="0"/>
              </a:spcAft>
              <a:defRPr/>
            </a:pPr>
            <a:endParaRPr lang="de-DE">
              <a:solidFill>
                <a:srgbClr val="FFFFFF"/>
              </a:solidFill>
              <a:ea typeface="ＭＳ Ｐゴシック"/>
              <a:cs typeface="ＭＳ Ｐゴシック"/>
            </a:endParaRPr>
          </a:p>
        </p:txBody>
      </p:sp>
      <p:sp>
        <p:nvSpPr>
          <p:cNvPr id="435765345" name="Titelplatzhalter 1"/>
          <p:cNvSpPr>
            <a:spLocks noGrp="1"/>
          </p:cNvSpPr>
          <p:nvPr>
            <p:ph type="title"/>
          </p:nvPr>
        </p:nvSpPr>
        <p:spPr bwMode="auto">
          <a:xfrm>
            <a:off x="720726" y="601663"/>
            <a:ext cx="8197228" cy="1143000"/>
          </a:xfrm>
          <a:prstGeom prst="rect">
            <a:avLst/>
          </a:prstGeom>
          <a:noFill/>
          <a:ln>
            <a:noFill/>
          </a:ln>
        </p:spPr>
        <p:txBody>
          <a:bodyPr vert="horz" wrap="square" lIns="0" tIns="0" rIns="0" bIns="0" numCol="1" anchor="t" anchorCtr="0" compatLnSpc="1">
            <a:prstTxWarp prst="textNoShape"/>
            <a:normAutofit/>
          </a:bodyPr>
          <a:lstStyle/>
          <a:p>
            <a:pPr lvl="0">
              <a:defRPr/>
            </a:pPr>
            <a:r>
              <a:rPr lang="de-AT"/>
              <a:t>Mastertitelformat bearbeiten</a:t>
            </a:r>
            <a:endParaRPr lang="de-DE"/>
          </a:p>
        </p:txBody>
      </p:sp>
      <p:sp>
        <p:nvSpPr>
          <p:cNvPr id="161867245" name="Textplatzhalter 2"/>
          <p:cNvSpPr>
            <a:spLocks noGrp="1"/>
          </p:cNvSpPr>
          <p:nvPr>
            <p:ph type="body" idx="1"/>
          </p:nvPr>
        </p:nvSpPr>
        <p:spPr bwMode="auto">
          <a:xfrm>
            <a:off x="720724" y="1800225"/>
            <a:ext cx="8197228" cy="4525963"/>
          </a:xfrm>
          <a:prstGeom prst="rect">
            <a:avLst/>
          </a:prstGeom>
          <a:noFill/>
          <a:ln>
            <a:noFill/>
          </a:ln>
        </p:spPr>
        <p:txBody>
          <a:bodyPr vert="horz" wrap="square" lIns="0" tIns="0" rIns="0" bIns="0" numCol="1" anchor="t" anchorCtr="0" compatLnSpc="1">
            <a:prstTxWarp prst="textNoShape"/>
            <a:normAutofit/>
          </a:bodyPr>
          <a:lstStyle/>
          <a:p>
            <a:pPr lvl="0">
              <a:defRPr/>
            </a:pPr>
            <a:r>
              <a:rPr lang="de-AT"/>
              <a:t>Mastertextformat bearbeiten</a:t>
            </a:r>
            <a:endParaRPr/>
          </a:p>
          <a:p>
            <a:pPr lvl="1">
              <a:defRPr/>
            </a:pPr>
            <a:r>
              <a:rPr lang="de-AT"/>
              <a:t>Zweite Ebene</a:t>
            </a:r>
            <a:endParaRPr/>
          </a:p>
          <a:p>
            <a:pPr lvl="2">
              <a:defRPr/>
            </a:pPr>
            <a:r>
              <a:rPr lang="de-AT"/>
              <a:t>Dritte Ebene</a:t>
            </a:r>
            <a:endParaRPr/>
          </a:p>
          <a:p>
            <a:pPr lvl="3">
              <a:defRPr/>
            </a:pPr>
            <a:r>
              <a:rPr lang="de-AT"/>
              <a:t>Vierte Ebene</a:t>
            </a:r>
            <a:endParaRPr/>
          </a:p>
          <a:p>
            <a:pPr lvl="4">
              <a:defRPr/>
            </a:pPr>
            <a:r>
              <a:rPr lang="de-AT"/>
              <a:t>Fünfte Ebene</a:t>
            </a:r>
            <a:endParaRPr lang="de-DE"/>
          </a:p>
        </p:txBody>
      </p:sp>
      <p:sp>
        <p:nvSpPr>
          <p:cNvPr id="598398145" name="Datumsplatzhalter 3"/>
          <p:cNvSpPr>
            <a:spLocks noGrp="1"/>
          </p:cNvSpPr>
          <p:nvPr>
            <p:ph type="dt" sz="half" idx="2"/>
          </p:nvPr>
        </p:nvSpPr>
        <p:spPr bwMode="auto">
          <a:xfrm>
            <a:off x="720724" y="6596063"/>
            <a:ext cx="3724275" cy="215899"/>
          </a:xfrm>
          <a:prstGeom prst="rect">
            <a:avLst/>
          </a:prstGeom>
        </p:spPr>
        <p:txBody>
          <a:bodyPr vert="horz" wrap="square" lIns="0" tIns="0" rIns="0" bIns="0" numCol="1" anchor="t" anchorCtr="0" compatLnSpc="1">
            <a:prstTxWarp prst="textNoShape"/>
          </a:bodyPr>
          <a:lstStyle>
            <a:lvl1pPr>
              <a:defRPr sz="1200">
                <a:solidFill>
                  <a:srgbClr val="000000"/>
                </a:solidFill>
              </a:defRPr>
            </a:lvl1pPr>
          </a:lstStyle>
          <a:p>
            <a:pPr>
              <a:defRPr/>
            </a:pPr>
            <a:fld id="{C9308206-9F8C-404F-B42D-EF469AB5BD22}" type="datetime1">
              <a:rPr/>
              <a:t>13.01.2026</a:t>
            </a:fld>
            <a:endParaRPr lang="de-DE"/>
          </a:p>
        </p:txBody>
      </p:sp>
      <p:sp>
        <p:nvSpPr>
          <p:cNvPr id="363062804" name="Fußzeilenplatzhalter 4"/>
          <p:cNvSpPr>
            <a:spLocks noGrp="1"/>
          </p:cNvSpPr>
          <p:nvPr>
            <p:ph type="ftr" sz="quarter" idx="3"/>
          </p:nvPr>
        </p:nvSpPr>
        <p:spPr bwMode="auto">
          <a:xfrm>
            <a:off x="720726" y="6415088"/>
            <a:ext cx="8197228" cy="260350"/>
          </a:xfrm>
          <a:prstGeom prst="rect">
            <a:avLst/>
          </a:prstGeom>
        </p:spPr>
        <p:txBody>
          <a:bodyPr vert="horz" lIns="0" tIns="0" rIns="0" bIns="0" rtlCol="0" anchor="t" anchorCtr="0"/>
          <a:lstStyle>
            <a:lvl1pPr algn="l">
              <a:spcBef>
                <a:spcPts val="0"/>
              </a:spcBef>
              <a:spcAft>
                <a:spcPts val="0"/>
              </a:spcAft>
              <a:defRPr sz="1200">
                <a:solidFill>
                  <a:srgbClr val="000000"/>
                </a:solidFill>
                <a:latin typeface="+mn-lt"/>
                <a:ea typeface="+mn-ea"/>
                <a:cs typeface="+mn-cs"/>
              </a:defRPr>
            </a:lvl1pPr>
          </a:lstStyle>
          <a:p>
            <a:pPr>
              <a:defRPr/>
            </a:pPr>
            <a:r>
              <a:rPr lang="de-DE"/>
              <a:t>IBPSC Master Modules</a:t>
            </a:r>
            <a:endParaRPr lang="de-DE"/>
          </a:p>
        </p:txBody>
      </p:sp>
      <p:cxnSp>
        <p:nvCxnSpPr>
          <p:cNvPr id="2126258981" name="Gerade Verbindung 7"/>
          <p:cNvCxnSpPr/>
          <p:nvPr userDrawn="1"/>
        </p:nvCxnSpPr>
        <p:spPr bwMode="auto">
          <a:xfrm>
            <a:off x="720724" y="503238"/>
            <a:ext cx="8207375" cy="1587"/>
          </a:xfrm>
          <a:prstGeom prst="line">
            <a:avLst/>
          </a:prstGeom>
          <a:ln w="63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522240886" name="Bildplatzhalter 7"/>
          <p:cNvPicPr>
            <a:picLocks noChangeAspect="1"/>
          </p:cNvPicPr>
          <p:nvPr userDrawn="1"/>
        </p:nvPicPr>
        <p:blipFill rotWithShape="1">
          <a:blip r:embed="rId13"/>
          <a:stretch/>
        </p:blipFill>
        <p:spPr bwMode="auto">
          <a:xfrm>
            <a:off x="8051284" y="97928"/>
            <a:ext cx="871105" cy="320675"/>
          </a:xfrm>
          <a:prstGeom prst="rect">
            <a:avLst/>
          </a:prstGeom>
          <a:noFill/>
          <a:ln>
            <a:noFill/>
          </a:ln>
        </p:spPr>
      </p:pic>
      <p:sp>
        <p:nvSpPr>
          <p:cNvPr id="1335794459" name="Foliennummernplatzhalter 1"/>
          <p:cNvSpPr>
            <a:spLocks noGrp="1"/>
          </p:cNvSpPr>
          <p:nvPr>
            <p:ph type="sldNum" sz="quarter" idx="4"/>
          </p:nvPr>
        </p:nvSpPr>
        <p:spPr bwMode="auto">
          <a:xfrm>
            <a:off x="0" y="630703"/>
            <a:ext cx="503238" cy="365125"/>
          </a:xfrm>
          <a:prstGeom prst="rect">
            <a:avLst/>
          </a:prstGeom>
        </p:spPr>
        <p:txBody>
          <a:bodyPr vert="horz" lIns="91440" tIns="45720" rIns="91440" bIns="45720" rtlCol="0" anchor="ctr"/>
          <a:lstStyle>
            <a:lvl1pPr algn="ctr">
              <a:defRPr sz="1200">
                <a:solidFill>
                  <a:schemeClr val="bg1"/>
                </a:solidFill>
              </a:defRPr>
            </a:lvl1pPr>
          </a:lstStyle>
          <a:p>
            <a:pPr>
              <a:defRPr/>
            </a:pPr>
            <a:fld id="{2C90EC4E-17E3-7747-9EEF-1990C5468B45}" type="slidenum">
              <a:rPr lang="de-DE"/>
              <a:t>1</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1" ftr="1" hdr="0" sldNum="1"/>
  <p:txStyles>
    <p:titleStyle>
      <a:lvl1pPr algn="l" defTabSz="457200" rtl="0">
        <a:spcBef>
          <a:spcPts val="0"/>
        </a:spcBef>
        <a:spcAft>
          <a:spcPts val="0"/>
        </a:spcAft>
        <a:defRPr sz="3200">
          <a:solidFill>
            <a:srgbClr val="000000"/>
          </a:solidFill>
          <a:latin typeface="+mj-lt"/>
          <a:ea typeface="ＭＳ Ｐゴシック"/>
          <a:cs typeface="ＭＳ Ｐゴシック"/>
        </a:defRPr>
      </a:lvl1pPr>
      <a:lvl2pPr algn="l" defTabSz="457200" rtl="0">
        <a:spcBef>
          <a:spcPts val="0"/>
        </a:spcBef>
        <a:spcAft>
          <a:spcPts val="0"/>
        </a:spcAft>
        <a:defRPr sz="3200">
          <a:solidFill>
            <a:srgbClr val="595959"/>
          </a:solidFill>
          <a:latin typeface="Arial"/>
          <a:ea typeface="ＭＳ Ｐゴシック"/>
          <a:cs typeface="ＭＳ Ｐゴシック"/>
        </a:defRPr>
      </a:lvl2pPr>
      <a:lvl3pPr algn="l" defTabSz="457200" rtl="0">
        <a:spcBef>
          <a:spcPts val="0"/>
        </a:spcBef>
        <a:spcAft>
          <a:spcPts val="0"/>
        </a:spcAft>
        <a:defRPr sz="3200">
          <a:solidFill>
            <a:srgbClr val="595959"/>
          </a:solidFill>
          <a:latin typeface="Arial"/>
          <a:ea typeface="ＭＳ Ｐゴシック"/>
          <a:cs typeface="ＭＳ Ｐゴシック"/>
        </a:defRPr>
      </a:lvl3pPr>
      <a:lvl4pPr algn="l" defTabSz="457200" rtl="0">
        <a:spcBef>
          <a:spcPts val="0"/>
        </a:spcBef>
        <a:spcAft>
          <a:spcPts val="0"/>
        </a:spcAft>
        <a:defRPr sz="3200">
          <a:solidFill>
            <a:srgbClr val="595959"/>
          </a:solidFill>
          <a:latin typeface="Arial"/>
          <a:ea typeface="ＭＳ Ｐゴシック"/>
          <a:cs typeface="ＭＳ Ｐゴシック"/>
        </a:defRPr>
      </a:lvl4pPr>
      <a:lvl5pPr algn="l" defTabSz="457200" rtl="0">
        <a:spcBef>
          <a:spcPts val="0"/>
        </a:spcBef>
        <a:spcAft>
          <a:spcPts val="0"/>
        </a:spcAft>
        <a:defRPr sz="3200">
          <a:solidFill>
            <a:srgbClr val="595959"/>
          </a:solidFill>
          <a:latin typeface="Arial"/>
          <a:ea typeface="ＭＳ Ｐゴシック"/>
          <a:cs typeface="ＭＳ Ｐゴシック"/>
        </a:defRPr>
      </a:lvl5pPr>
      <a:lvl6pPr marL="457200" algn="l" defTabSz="457200" rtl="0">
        <a:spcBef>
          <a:spcPts val="0"/>
        </a:spcBef>
        <a:spcAft>
          <a:spcPts val="0"/>
        </a:spcAft>
        <a:defRPr sz="3200">
          <a:solidFill>
            <a:srgbClr val="595959"/>
          </a:solidFill>
          <a:latin typeface="Arial"/>
          <a:ea typeface="ＭＳ Ｐゴシック"/>
          <a:cs typeface="ＭＳ Ｐゴシック"/>
        </a:defRPr>
      </a:lvl6pPr>
      <a:lvl7pPr marL="914400" algn="l" defTabSz="457200" rtl="0">
        <a:spcBef>
          <a:spcPts val="0"/>
        </a:spcBef>
        <a:spcAft>
          <a:spcPts val="0"/>
        </a:spcAft>
        <a:defRPr sz="3200">
          <a:solidFill>
            <a:srgbClr val="595959"/>
          </a:solidFill>
          <a:latin typeface="Arial"/>
          <a:ea typeface="ＭＳ Ｐゴシック"/>
          <a:cs typeface="ＭＳ Ｐゴシック"/>
        </a:defRPr>
      </a:lvl7pPr>
      <a:lvl8pPr marL="1371600" algn="l" defTabSz="457200" rtl="0">
        <a:spcBef>
          <a:spcPts val="0"/>
        </a:spcBef>
        <a:spcAft>
          <a:spcPts val="0"/>
        </a:spcAft>
        <a:defRPr sz="3200">
          <a:solidFill>
            <a:srgbClr val="595959"/>
          </a:solidFill>
          <a:latin typeface="Arial"/>
          <a:ea typeface="ＭＳ Ｐゴシック"/>
          <a:cs typeface="ＭＳ Ｐゴシック"/>
        </a:defRPr>
      </a:lvl8pPr>
      <a:lvl9pPr marL="1828800" algn="l" defTabSz="457200" rtl="0">
        <a:spcBef>
          <a:spcPts val="0"/>
        </a:spcBef>
        <a:spcAft>
          <a:spcPts val="0"/>
        </a:spcAft>
        <a:defRPr sz="3200">
          <a:solidFill>
            <a:srgbClr val="595959"/>
          </a:solidFill>
          <a:latin typeface="Arial"/>
          <a:ea typeface="ＭＳ Ｐゴシック"/>
          <a:cs typeface="ＭＳ Ｐゴシック"/>
        </a:defRPr>
      </a:lvl9pPr>
    </p:titleStyle>
    <p:bodyStyle>
      <a:lvl1pPr algn="l" defTabSz="457200" rtl="0">
        <a:spcBef>
          <a:spcPts val="0"/>
        </a:spcBef>
        <a:spcAft>
          <a:spcPts val="0"/>
        </a:spcAft>
        <a:buFont typeface="Arial"/>
        <a:defRPr sz="2600">
          <a:solidFill>
            <a:srgbClr val="000000"/>
          </a:solidFill>
          <a:latin typeface="+mn-lt"/>
          <a:ea typeface="ＭＳ Ｐゴシック"/>
          <a:cs typeface="ＭＳ Ｐゴシック"/>
        </a:defRPr>
      </a:lvl1pPr>
      <a:lvl2pPr marL="271463" indent="-271463" algn="l" defTabSz="457200" rtl="0">
        <a:spcBef>
          <a:spcPts val="0"/>
        </a:spcBef>
        <a:spcAft>
          <a:spcPts val="0"/>
        </a:spcAft>
        <a:buClr>
          <a:srgbClr val="00699E"/>
        </a:buClr>
        <a:buFont typeface="Wingdings"/>
        <a:buChar char="§"/>
        <a:defRPr sz="2600">
          <a:solidFill>
            <a:srgbClr val="000000"/>
          </a:solidFill>
          <a:latin typeface="+mn-lt"/>
          <a:ea typeface="ＭＳ Ｐゴシック"/>
          <a:cs typeface="+mn-cs"/>
        </a:defRPr>
      </a:lvl2pPr>
      <a:lvl3pPr marL="808038" indent="-271463" algn="l" defTabSz="457200" rtl="0">
        <a:spcBef>
          <a:spcPts val="0"/>
        </a:spcBef>
        <a:spcAft>
          <a:spcPts val="0"/>
        </a:spcAft>
        <a:buFont typeface="Wingdings"/>
        <a:buChar char="§"/>
        <a:defRPr sz="2400">
          <a:solidFill>
            <a:srgbClr val="000000"/>
          </a:solidFill>
          <a:latin typeface="+mn-lt"/>
          <a:ea typeface="ＭＳ Ｐゴシック"/>
          <a:cs typeface="+mn-cs"/>
        </a:defRPr>
      </a:lvl3pPr>
      <a:lvl4pPr marL="1438275" indent="-185738" algn="l" defTabSz="457200" rtl="0">
        <a:spcBef>
          <a:spcPts val="0"/>
        </a:spcBef>
        <a:spcAft>
          <a:spcPts val="0"/>
        </a:spcAft>
        <a:buClr>
          <a:srgbClr val="A6A6A6"/>
        </a:buClr>
        <a:buFont typeface="Wingdings"/>
        <a:buChar char="§"/>
        <a:defRPr sz="2000">
          <a:solidFill>
            <a:srgbClr val="000000"/>
          </a:solidFill>
          <a:latin typeface="+mn-lt"/>
          <a:ea typeface="ＭＳ Ｐゴシック"/>
          <a:cs typeface="+mn-cs"/>
        </a:defRPr>
      </a:lvl4pPr>
      <a:lvl5pPr marL="1587" indent="0" algn="l" defTabSz="457200" rtl="0">
        <a:spcBef>
          <a:spcPts val="0"/>
        </a:spcBef>
        <a:spcAft>
          <a:spcPts val="0"/>
        </a:spcAft>
        <a:buFontTx/>
        <a:buNone/>
        <a:defRPr sz="2000">
          <a:solidFill>
            <a:srgbClr val="000000"/>
          </a:solidFill>
          <a:latin typeface="+mn-lt"/>
          <a:ea typeface="ＭＳ Ｐゴシック"/>
          <a:cs typeface="+mn-cs"/>
        </a:defRPr>
      </a:lvl5pPr>
      <a:lvl6pPr marL="2514600" indent="-228600" algn="l" defTabSz="457200" rtl="0">
        <a:spcBef>
          <a:spcPts val="0"/>
        </a:spcBef>
        <a:buFont typeface="Arial"/>
        <a:buChar char="•"/>
        <a:defRPr sz="2000">
          <a:solidFill>
            <a:schemeClr val="tx1"/>
          </a:solidFill>
          <a:latin typeface="+mn-lt"/>
          <a:ea typeface="+mn-ea"/>
          <a:cs typeface="+mn-cs"/>
        </a:defRPr>
      </a:lvl6pPr>
      <a:lvl7pPr marL="2971800" indent="-228600" algn="l" defTabSz="457200" rtl="0">
        <a:spcBef>
          <a:spcPts val="0"/>
        </a:spcBef>
        <a:buFont typeface="Arial"/>
        <a:buChar char="•"/>
        <a:defRPr sz="2000">
          <a:solidFill>
            <a:schemeClr val="tx1"/>
          </a:solidFill>
          <a:latin typeface="+mn-lt"/>
          <a:ea typeface="+mn-ea"/>
          <a:cs typeface="+mn-cs"/>
        </a:defRPr>
      </a:lvl7pPr>
      <a:lvl8pPr marL="3429000" indent="-228600" algn="l" defTabSz="457200" rtl="0">
        <a:spcBef>
          <a:spcPts val="0"/>
        </a:spcBef>
        <a:buFont typeface="Arial"/>
        <a:buChar char="•"/>
        <a:defRPr sz="2000">
          <a:solidFill>
            <a:schemeClr val="tx1"/>
          </a:solidFill>
          <a:latin typeface="+mn-lt"/>
          <a:ea typeface="+mn-ea"/>
          <a:cs typeface="+mn-cs"/>
        </a:defRPr>
      </a:lvl8pPr>
      <a:lvl9pPr marL="3886200" indent="-228600" algn="l" defTabSz="457200" rtl="0">
        <a:spcBef>
          <a:spcPts val="0"/>
        </a:spcBef>
        <a:buFont typeface="Arial"/>
        <a:buChar char="•"/>
        <a:defRPr sz="2000">
          <a:solidFill>
            <a:schemeClr val="tx1"/>
          </a:solidFill>
          <a:latin typeface="+mn-lt"/>
          <a:ea typeface="+mn-ea"/>
          <a:cs typeface="+mn-cs"/>
        </a:defRPr>
      </a:lvl9pPr>
    </p:bodyStyle>
    <p:otherStyle>
      <a:defPPr>
        <a:defRPr lang="de-DE"/>
      </a:defPPr>
      <a:lvl1pPr marL="0" algn="l" defTabSz="457200" rtl="0">
        <a:defRPr sz="1800">
          <a:solidFill>
            <a:schemeClr val="tx1"/>
          </a:solidFill>
          <a:latin typeface="+mn-lt"/>
          <a:ea typeface="+mn-ea"/>
          <a:cs typeface="+mn-cs"/>
        </a:defRPr>
      </a:lvl1pPr>
      <a:lvl2pPr marL="457200" algn="l" defTabSz="457200" rtl="0">
        <a:defRPr sz="1800">
          <a:solidFill>
            <a:schemeClr val="tx1"/>
          </a:solidFill>
          <a:latin typeface="+mn-lt"/>
          <a:ea typeface="+mn-ea"/>
          <a:cs typeface="+mn-cs"/>
        </a:defRPr>
      </a:lvl2pPr>
      <a:lvl3pPr marL="914400" algn="l" defTabSz="457200" rtl="0">
        <a:defRPr sz="1800">
          <a:solidFill>
            <a:schemeClr val="tx1"/>
          </a:solidFill>
          <a:latin typeface="+mn-lt"/>
          <a:ea typeface="+mn-ea"/>
          <a:cs typeface="+mn-cs"/>
        </a:defRPr>
      </a:lvl3pPr>
      <a:lvl4pPr marL="1371600" algn="l" defTabSz="457200" rtl="0">
        <a:defRPr sz="1800">
          <a:solidFill>
            <a:schemeClr val="tx1"/>
          </a:solidFill>
          <a:latin typeface="+mn-lt"/>
          <a:ea typeface="+mn-ea"/>
          <a:cs typeface="+mn-cs"/>
        </a:defRPr>
      </a:lvl4pPr>
      <a:lvl5pPr marL="1828800" algn="l" defTabSz="457200" rtl="0">
        <a:defRPr sz="1800">
          <a:solidFill>
            <a:schemeClr val="tx1"/>
          </a:solidFill>
          <a:latin typeface="+mn-lt"/>
          <a:ea typeface="+mn-ea"/>
          <a:cs typeface="+mn-cs"/>
        </a:defRPr>
      </a:lvl5pPr>
      <a:lvl6pPr marL="2286000" algn="l" defTabSz="457200" rtl="0">
        <a:defRPr sz="1800">
          <a:solidFill>
            <a:schemeClr val="tx1"/>
          </a:solidFill>
          <a:latin typeface="+mn-lt"/>
          <a:ea typeface="+mn-ea"/>
          <a:cs typeface="+mn-cs"/>
        </a:defRPr>
      </a:lvl6pPr>
      <a:lvl7pPr marL="2743200" algn="l" defTabSz="457200" rtl="0">
        <a:defRPr sz="1800">
          <a:solidFill>
            <a:schemeClr val="tx1"/>
          </a:solidFill>
          <a:latin typeface="+mn-lt"/>
          <a:ea typeface="+mn-ea"/>
          <a:cs typeface="+mn-cs"/>
        </a:defRPr>
      </a:lvl7pPr>
      <a:lvl8pPr marL="3200400" algn="l" defTabSz="457200" rtl="0">
        <a:defRPr sz="1800">
          <a:solidFill>
            <a:schemeClr val="tx1"/>
          </a:solidFill>
          <a:latin typeface="+mn-lt"/>
          <a:ea typeface="+mn-ea"/>
          <a:cs typeface="+mn-cs"/>
        </a:defRPr>
      </a:lvl8pPr>
      <a:lvl9pPr marL="3657600" algn="l" defTabSz="457200" rtl="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7.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7.png"/><Relationship Id="rId5"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20546654" name="Titel 1"/>
          <p:cNvSpPr>
            <a:spLocks noGrp="1"/>
          </p:cNvSpPr>
          <p:nvPr>
            <p:ph type="title"/>
          </p:nvPr>
        </p:nvSpPr>
        <p:spPr bwMode="auto">
          <a:xfrm>
            <a:off x="720726" y="2184400"/>
            <a:ext cx="7702550" cy="2489199"/>
          </a:xfrm>
        </p:spPr>
        <p:txBody>
          <a:bodyPr/>
          <a:lstStyle/>
          <a:p>
            <a:pPr>
              <a:defRPr/>
            </a:pPr>
            <a:r>
              <a:rPr lang="en-GB"/>
              <a:t>TU Graz “Micro-Credential</a:t>
            </a:r>
            <a:r>
              <a:rPr lang="en-GB"/>
              <a:t>” in Sustainable Building Design</a:t>
            </a:r>
            <a:br>
              <a:rPr lang="de-AT"/>
            </a:br>
            <a:endParaRPr lang="de-DE"/>
          </a:p>
        </p:txBody>
      </p:sp>
      <p:sp>
        <p:nvSpPr>
          <p:cNvPr id="724353493" name="Textplatzhalter 4"/>
          <p:cNvSpPr>
            <a:spLocks noGrp="1"/>
          </p:cNvSpPr>
          <p:nvPr>
            <p:ph type="body" sz="quarter" idx="12"/>
          </p:nvPr>
        </p:nvSpPr>
        <p:spPr bwMode="auto"/>
        <p:txBody>
          <a:bodyPr/>
          <a:lstStyle/>
          <a:p>
            <a:pPr>
              <a:defRPr/>
            </a:pPr>
            <a:r>
              <a:rPr lang="de-DE"/>
              <a:t>https://www.tugraz.at/en/institutes/ibpsc/teaching/courses/master</a:t>
            </a:r>
            <a:endParaRPr/>
          </a:p>
        </p:txBody>
      </p:sp>
      <p:sp>
        <p:nvSpPr>
          <p:cNvPr id="106626090" name="Date Placeholder 5"/>
          <p:cNvSpPr>
            <a:spLocks noGrp="1"/>
          </p:cNvSpPr>
          <p:nvPr>
            <p:ph type="dt" sz="half" idx="10"/>
          </p:nvPr>
        </p:nvSpPr>
        <p:spPr bwMode="auto">
          <a:xfrm>
            <a:off x="770732" y="5034544"/>
            <a:ext cx="7001101" cy="421200"/>
          </a:xfrm>
        </p:spPr>
        <p:txBody>
          <a:bodyPr/>
          <a:lstStyle/>
          <a:p>
            <a:pPr>
              <a:defRPr/>
            </a:pPr>
            <a:r>
              <a:rPr lang="de-AT"/>
              <a:t>21.05.2025</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76665796" name="Title 1"/>
          <p:cNvSpPr>
            <a:spLocks noGrp="1"/>
          </p:cNvSpPr>
          <p:nvPr>
            <p:ph type="title"/>
          </p:nvPr>
        </p:nvSpPr>
        <p:spPr bwMode="auto">
          <a:xfrm>
            <a:off x="736911" y="890190"/>
            <a:ext cx="8197228" cy="1143000"/>
          </a:xfrm>
        </p:spPr>
        <p:txBody>
          <a:bodyPr>
            <a:normAutofit/>
          </a:bodyPr>
          <a:lstStyle/>
          <a:p>
            <a:pPr>
              <a:defRPr/>
            </a:pPr>
            <a:r>
              <a:rPr lang="en-GB"/>
              <a:t>S-LAB (Project 383) will create a new “micro-credential” in “Sustainable Building Design”</a:t>
            </a:r>
            <a:endParaRPr/>
          </a:p>
        </p:txBody>
      </p:sp>
      <p:sp>
        <p:nvSpPr>
          <p:cNvPr id="1753813291" name="Content Placeholder 2"/>
          <p:cNvSpPr>
            <a:spLocks noGrp="1"/>
          </p:cNvSpPr>
          <p:nvPr>
            <p:ph idx="1"/>
          </p:nvPr>
        </p:nvSpPr>
        <p:spPr bwMode="auto">
          <a:xfrm>
            <a:off x="663575" y="2332037"/>
            <a:ext cx="8197228" cy="4525963"/>
          </a:xfrm>
        </p:spPr>
        <p:txBody>
          <a:bodyPr/>
          <a:lstStyle/>
          <a:p>
            <a:pPr>
              <a:defRPr/>
            </a:pPr>
            <a:r>
              <a:rPr lang="en-GB" sz="2400" b="1"/>
              <a:t>By completing a </a:t>
            </a:r>
            <a:r>
              <a:rPr lang="en-GB" sz="2400" b="1"/>
              <a:t>microcredential</a:t>
            </a:r>
            <a:r>
              <a:rPr lang="en-GB" sz="2400" b="1"/>
              <a:t>, participants gain specific knowledge, skills and competencies that meet current labour market needs</a:t>
            </a:r>
            <a:r>
              <a:rPr lang="en-GB" sz="2400"/>
              <a:t>. </a:t>
            </a:r>
            <a:r>
              <a:rPr lang="en-GB" sz="2400"/>
              <a:t>Micro-credentials</a:t>
            </a:r>
            <a:r>
              <a:rPr lang="en-GB" sz="2400"/>
              <a:t> can be completed before, during and after a university degree, or independently of it.</a:t>
            </a:r>
            <a:endParaRPr/>
          </a:p>
          <a:p>
            <a:pPr>
              <a:defRPr/>
            </a:pPr>
            <a:endParaRPr lang="en-GB" sz="1000"/>
          </a:p>
          <a:p>
            <a:pPr>
              <a:defRPr/>
            </a:pPr>
            <a:r>
              <a:rPr lang="en-GB" sz="2000"/>
              <a:t>ECTS credit points: 1-9</a:t>
            </a:r>
            <a:endParaRPr/>
          </a:p>
          <a:p>
            <a:pPr>
              <a:defRPr/>
            </a:pPr>
            <a:r>
              <a:rPr lang="en-GB" sz="2000"/>
              <a:t>Duration: multiple days up to 1 semester</a:t>
            </a:r>
            <a:endParaRPr/>
          </a:p>
        </p:txBody>
      </p:sp>
      <p:sp>
        <p:nvSpPr>
          <p:cNvPr id="1859725254" name="Date Placeholder 4"/>
          <p:cNvSpPr>
            <a:spLocks noGrp="1"/>
          </p:cNvSpPr>
          <p:nvPr>
            <p:ph type="dt" sz="half" idx="15"/>
          </p:nvPr>
        </p:nvSpPr>
        <p:spPr bwMode="auto"/>
        <p:txBody>
          <a:bodyPr/>
          <a:lstStyle/>
          <a:p>
            <a:pPr>
              <a:defRPr/>
            </a:pPr>
            <a:fld id="{14966CE6-5187-459D-B290-A25C97BBA3B1}" type="datetime1">
              <a:rPr/>
              <a:t>13.01.2026</a:t>
            </a:fld>
            <a:endParaRPr lang="de-DE"/>
          </a:p>
        </p:txBody>
      </p:sp>
      <p:sp>
        <p:nvSpPr>
          <p:cNvPr id="930150182" name="Footer Placeholder 5"/>
          <p:cNvSpPr>
            <a:spLocks noGrp="1"/>
          </p:cNvSpPr>
          <p:nvPr>
            <p:ph type="ftr" sz="quarter" idx="16"/>
          </p:nvPr>
        </p:nvSpPr>
        <p:spPr bwMode="auto"/>
        <p:txBody>
          <a:bodyPr/>
          <a:lstStyle/>
          <a:p>
            <a:pPr>
              <a:defRPr/>
            </a:pPr>
            <a:r>
              <a:rPr lang="de-DE"/>
              <a:t>IBPSC Master Modules</a:t>
            </a:r>
            <a:endParaRPr lang="de-DE"/>
          </a:p>
        </p:txBody>
      </p:sp>
      <p:sp>
        <p:nvSpPr>
          <p:cNvPr id="775660951" name="Slide Number Placeholder 6"/>
          <p:cNvSpPr>
            <a:spLocks noGrp="1"/>
          </p:cNvSpPr>
          <p:nvPr>
            <p:ph type="sldNum" sz="quarter" idx="17"/>
          </p:nvPr>
        </p:nvSpPr>
        <p:spPr bwMode="auto"/>
        <p:txBody>
          <a:bodyPr/>
          <a:lstStyle/>
          <a:p>
            <a:pPr>
              <a:defRPr/>
            </a:pPr>
            <a:fld id="{2C90EC4E-17E3-7747-9EEF-1990C5468B45}" type="slidenum">
              <a:rPr lang="de-DE"/>
              <a:t>2</a:t>
            </a:fld>
            <a:endParaRPr lang="de-DE"/>
          </a:p>
        </p:txBody>
      </p:sp>
      <p:pic>
        <p:nvPicPr>
          <p:cNvPr id="65127081" name="Picture 10"/>
          <p:cNvPicPr>
            <a:picLocks noChangeAspect="1"/>
          </p:cNvPicPr>
          <p:nvPr/>
        </p:nvPicPr>
        <p:blipFill rotWithShape="1">
          <a:blip r:embed="rId3"/>
          <a:stretch/>
        </p:blipFill>
        <p:spPr bwMode="auto">
          <a:xfrm>
            <a:off x="6847855" y="4232672"/>
            <a:ext cx="2041524" cy="2041524"/>
          </a:xfrm>
          <a:prstGeom prst="rect">
            <a:avLst/>
          </a:prstGeom>
        </p:spPr>
      </p:pic>
      <p:sp>
        <p:nvSpPr>
          <p:cNvPr id="609651871" name="TextBox 11"/>
          <p:cNvSpPr txBox="1"/>
          <p:nvPr/>
        </p:nvSpPr>
        <p:spPr bwMode="auto">
          <a:xfrm>
            <a:off x="663575" y="5356502"/>
            <a:ext cx="6280150" cy="1015663"/>
          </a:xfrm>
          <a:prstGeom prst="rect">
            <a:avLst/>
          </a:prstGeom>
          <a:noFill/>
        </p:spPr>
        <p:txBody>
          <a:bodyPr wrap="square" lIns="0" rtlCol="0">
            <a:spAutoFit/>
          </a:bodyPr>
          <a:lstStyle/>
          <a:p>
            <a:pPr>
              <a:defRPr/>
            </a:pPr>
            <a:r>
              <a:rPr lang="en-GB" sz="2000"/>
              <a:t>Longer options (10-29 ECTS) are also possible leading to a </a:t>
            </a:r>
            <a:r>
              <a:rPr lang="en-GB" sz="2000" b="1"/>
              <a:t>Certificate of Advanced Studies (CAS)</a:t>
            </a:r>
            <a:endParaRPr/>
          </a:p>
          <a:p>
            <a:pPr>
              <a:defRPr/>
            </a:pPr>
            <a:endParaRPr lang="en-GB" sz="20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09651871"/>
                                        </p:tgtEl>
                                        <p:attrNameLst>
                                          <p:attrName>style.visibility</p:attrName>
                                        </p:attrNameLst>
                                      </p:cBhvr>
                                      <p:to>
                                        <p:strVal val="visible"/>
                                      </p:to>
                                    </p:set>
                                    <p:anim calcmode="lin" valueType="num">
                                      <p:cBhvr additive="base">
                                        <p:cTn id="7" dur="500" fill="hold"/>
                                        <p:tgtEl>
                                          <p:spTgt spid="609651871"/>
                                        </p:tgtEl>
                                        <p:attrNameLst>
                                          <p:attrName>ppt_x</p:attrName>
                                        </p:attrNameLst>
                                      </p:cBhvr>
                                      <p:tavLst>
                                        <p:tav tm="0">
                                          <p:val>
                                            <p:strVal val="#ppt_x"/>
                                          </p:val>
                                        </p:tav>
                                        <p:tav tm="100000">
                                          <p:val>
                                            <p:strVal val="#ppt_x"/>
                                          </p:val>
                                        </p:tav>
                                      </p:tavLst>
                                    </p:anim>
                                    <p:anim calcmode="lin" valueType="num">
                                      <p:cBhvr additive="base">
                                        <p:cTn id="8" dur="500" fill="hold"/>
                                        <p:tgtEl>
                                          <p:spTgt spid="6096518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9651871" grpId="0"/>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25300161" name="Titel 6"/>
          <p:cNvSpPr>
            <a:spLocks noGrp="1"/>
          </p:cNvSpPr>
          <p:nvPr>
            <p:ph type="title"/>
          </p:nvPr>
        </p:nvSpPr>
        <p:spPr bwMode="auto"/>
        <p:txBody>
          <a:bodyPr/>
          <a:lstStyle/>
          <a:p>
            <a:pPr>
              <a:defRPr/>
            </a:pPr>
            <a:r>
              <a:rPr lang="de-DE"/>
              <a:t>IBPSC Master Modules </a:t>
            </a:r>
            <a:endParaRPr/>
          </a:p>
        </p:txBody>
      </p:sp>
      <p:sp>
        <p:nvSpPr>
          <p:cNvPr id="515816990" name="Inhaltsplatzhalter 7"/>
          <p:cNvSpPr>
            <a:spLocks noGrp="1"/>
          </p:cNvSpPr>
          <p:nvPr>
            <p:ph idx="1"/>
          </p:nvPr>
        </p:nvSpPr>
        <p:spPr bwMode="auto">
          <a:xfrm>
            <a:off x="640242" y="5255013"/>
            <a:ext cx="8568051" cy="1311875"/>
          </a:xfrm>
        </p:spPr>
        <p:txBody>
          <a:bodyPr/>
          <a:lstStyle/>
          <a:p>
            <a:pPr>
              <a:defRPr/>
            </a:pPr>
            <a:r>
              <a:rPr lang="en-GB"/>
              <a:t>= micro-credential</a:t>
            </a:r>
            <a:r>
              <a:rPr lang="en-GB"/>
              <a:t>” in “</a:t>
            </a:r>
            <a:r>
              <a:rPr lang="en-GB" b="1"/>
              <a:t>Sustainable Building Design</a:t>
            </a:r>
            <a:r>
              <a:rPr lang="en-GB"/>
              <a:t>”</a:t>
            </a:r>
            <a:endParaRPr lang="en-GB"/>
          </a:p>
        </p:txBody>
      </p:sp>
      <p:sp>
        <p:nvSpPr>
          <p:cNvPr id="469155751" name="Datumsplatzhalter 4"/>
          <p:cNvSpPr>
            <a:spLocks noGrp="1"/>
          </p:cNvSpPr>
          <p:nvPr>
            <p:ph type="dt" sz="half" idx="15"/>
          </p:nvPr>
        </p:nvSpPr>
        <p:spPr bwMode="auto"/>
        <p:txBody>
          <a:bodyPr/>
          <a:lstStyle/>
          <a:p>
            <a:pPr>
              <a:defRPr/>
            </a:pPr>
            <a:r>
              <a:rPr lang="en-US"/>
              <a:t>21.05.2025</a:t>
            </a:r>
            <a:endParaRPr lang="de-DE"/>
          </a:p>
        </p:txBody>
      </p:sp>
      <p:sp>
        <p:nvSpPr>
          <p:cNvPr id="1167452376" name="Fußzeilenplatzhalter 5"/>
          <p:cNvSpPr>
            <a:spLocks noGrp="1"/>
          </p:cNvSpPr>
          <p:nvPr>
            <p:ph type="ftr" sz="quarter" idx="16"/>
          </p:nvPr>
        </p:nvSpPr>
        <p:spPr bwMode="auto"/>
        <p:txBody>
          <a:bodyPr/>
          <a:lstStyle/>
          <a:p>
            <a:pPr>
              <a:defRPr/>
            </a:pPr>
            <a:r>
              <a:rPr lang="de-DE"/>
              <a:t>IBPSC Master Modules</a:t>
            </a:r>
            <a:endParaRPr/>
          </a:p>
        </p:txBody>
      </p:sp>
      <p:sp>
        <p:nvSpPr>
          <p:cNvPr id="754308989" name="Foliennummernplatzhalter 11"/>
          <p:cNvSpPr>
            <a:spLocks noGrp="1"/>
          </p:cNvSpPr>
          <p:nvPr>
            <p:ph type="sldNum" sz="quarter" idx="17"/>
          </p:nvPr>
        </p:nvSpPr>
        <p:spPr bwMode="auto"/>
        <p:txBody>
          <a:bodyPr/>
          <a:lstStyle/>
          <a:p>
            <a:pPr>
              <a:defRPr/>
            </a:pPr>
            <a:fld id="{2C90EC4E-17E3-7747-9EEF-1990C5468B45}" type="slidenum">
              <a:rPr lang="de-DE"/>
              <a:t>3</a:t>
            </a:fld>
            <a:endParaRPr lang="de-DE"/>
          </a:p>
        </p:txBody>
      </p:sp>
      <p:sp>
        <p:nvSpPr>
          <p:cNvPr id="1408194117" name="Rectangle 1"/>
          <p:cNvSpPr/>
          <p:nvPr/>
        </p:nvSpPr>
        <p:spPr bwMode="auto">
          <a:xfrm>
            <a:off x="692150" y="1759184"/>
            <a:ext cx="2865156" cy="1290918"/>
          </a:xfrm>
          <a:prstGeom prst="rect">
            <a:avLst/>
          </a:prstGeom>
          <a:solidFill>
            <a:schemeClr val="accent1">
              <a:lumMod val="75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s-ES"/>
              <a:t>1. Low Carbon Building Design and Communities</a:t>
            </a:r>
            <a:endParaRPr/>
          </a:p>
        </p:txBody>
      </p:sp>
      <p:sp>
        <p:nvSpPr>
          <p:cNvPr id="1180530598" name="Rectangle 2"/>
          <p:cNvSpPr/>
          <p:nvPr/>
        </p:nvSpPr>
        <p:spPr bwMode="auto">
          <a:xfrm>
            <a:off x="5343243" y="1789938"/>
            <a:ext cx="2865156" cy="1290918"/>
          </a:xfrm>
          <a:prstGeom prst="rect">
            <a:avLst/>
          </a:prstGeom>
          <a:solidFill>
            <a:schemeClr val="accent4">
              <a:lumMod val="60000"/>
              <a:lumOff val="40000"/>
            </a:schemeClr>
          </a:solidFill>
          <a:ln>
            <a:solidFill>
              <a:schemeClr val="accent4">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s-ES"/>
              <a:t>2. Energy Monitoring and Effects on Indoor Climate</a:t>
            </a:r>
            <a:endParaRPr/>
          </a:p>
        </p:txBody>
      </p:sp>
      <p:sp>
        <p:nvSpPr>
          <p:cNvPr id="675040926" name="Rectangle 3"/>
          <p:cNvSpPr/>
          <p:nvPr/>
        </p:nvSpPr>
        <p:spPr bwMode="auto">
          <a:xfrm>
            <a:off x="3012422" y="3159833"/>
            <a:ext cx="2865156" cy="1290918"/>
          </a:xfrm>
          <a:prstGeom prst="rect">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s-ES"/>
              <a:t>3. Building Performance Simulation</a:t>
            </a:r>
            <a:endParaRPr/>
          </a:p>
        </p:txBody>
      </p:sp>
      <p:sp>
        <p:nvSpPr>
          <p:cNvPr id="999880742" name="Rectangle: Rounded Corners 8"/>
          <p:cNvSpPr/>
          <p:nvPr/>
        </p:nvSpPr>
        <p:spPr bwMode="auto">
          <a:xfrm>
            <a:off x="575950" y="1480344"/>
            <a:ext cx="8429625" cy="3078957"/>
          </a:xfrm>
          <a:prstGeom prst="roundRect">
            <a:avLst>
              <a:gd name="adj" fmla="val 16667"/>
            </a:avLst>
          </a:prstGeom>
          <a:noFill/>
          <a:ln w="38100">
            <a:solidFill>
              <a:schemeClr val="accent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GB"/>
          </a:p>
        </p:txBody>
      </p:sp>
      <p:cxnSp>
        <p:nvCxnSpPr>
          <p:cNvPr id="496335644" name="Straight Arrow Connector 10"/>
          <p:cNvCxnSpPr/>
          <p:nvPr/>
        </p:nvCxnSpPr>
        <p:spPr bwMode="auto">
          <a:xfrm>
            <a:off x="4445000" y="4559301"/>
            <a:ext cx="0" cy="634205"/>
          </a:xfrm>
          <a:prstGeom prst="straightConnector1">
            <a:avLst/>
          </a:prstGeom>
          <a:ln w="38100">
            <a:solidFill>
              <a:schemeClr val="accent1"/>
            </a:solidFill>
            <a:prstDash val="sysDot"/>
            <a:tailEnd type="triangle"/>
          </a:ln>
          <a:effectLst/>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99880742"/>
                                        </p:tgtEl>
                                        <p:attrNameLst>
                                          <p:attrName>style.visibility</p:attrName>
                                        </p:attrNameLst>
                                      </p:cBhvr>
                                      <p:to>
                                        <p:strVal val="visible"/>
                                      </p:to>
                                    </p:set>
                                    <p:animEffect transition="in" filter="fade">
                                      <p:cBhvr>
                                        <p:cTn id="7" dur="500"/>
                                        <p:tgtEl>
                                          <p:spTgt spid="9998807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15816990">
                                            <p:txEl>
                                              <p:pRg st="0" end="0"/>
                                            </p:txEl>
                                          </p:spTgt>
                                        </p:tgtEl>
                                        <p:attrNameLst>
                                          <p:attrName>style.visibility</p:attrName>
                                        </p:attrNameLst>
                                      </p:cBhvr>
                                      <p:to>
                                        <p:strVal val="visible"/>
                                      </p:to>
                                    </p:set>
                                    <p:animEffect transition="in" filter="fade">
                                      <p:cBhvr>
                                        <p:cTn id="10" dur="500"/>
                                        <p:tgtEl>
                                          <p:spTgt spid="515816990">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96335644"/>
                                        </p:tgtEl>
                                        <p:attrNameLst>
                                          <p:attrName>style.visibility</p:attrName>
                                        </p:attrNameLst>
                                      </p:cBhvr>
                                      <p:to>
                                        <p:strVal val="visible"/>
                                      </p:to>
                                    </p:set>
                                    <p:animEffect transition="in" filter="fade">
                                      <p:cBhvr>
                                        <p:cTn id="13" dur="500"/>
                                        <p:tgtEl>
                                          <p:spTgt spid="496335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816990" grpId="0" build="p"/>
      <p:bldP spid="999880742" grpId="0" animBg="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89293846" name="Titel 4"/>
          <p:cNvSpPr>
            <a:spLocks noGrp="1"/>
          </p:cNvSpPr>
          <p:nvPr>
            <p:ph type="title"/>
          </p:nvPr>
        </p:nvSpPr>
        <p:spPr bwMode="auto"/>
        <p:txBody>
          <a:bodyPr>
            <a:normAutofit fontScale="90000"/>
          </a:bodyPr>
          <a:lstStyle/>
          <a:p>
            <a:pPr>
              <a:defRPr/>
            </a:pPr>
            <a:r>
              <a:rPr lang="en-GB"/>
              <a:t>1. Low Carbon Building Design and Communities</a:t>
            </a:r>
            <a:br>
              <a:rPr lang="en-GB"/>
            </a:br>
            <a:endParaRPr lang="de-DE"/>
          </a:p>
        </p:txBody>
      </p:sp>
      <p:sp>
        <p:nvSpPr>
          <p:cNvPr id="1877637355" name="Inhaltsplatzhalter 8"/>
          <p:cNvSpPr>
            <a:spLocks noGrp="1"/>
          </p:cNvSpPr>
          <p:nvPr>
            <p:ph idx="13"/>
          </p:nvPr>
        </p:nvSpPr>
        <p:spPr bwMode="auto">
          <a:xfrm>
            <a:off x="720000" y="3971365"/>
            <a:ext cx="8197954" cy="2354598"/>
          </a:xfrm>
        </p:spPr>
        <p:txBody>
          <a:bodyPr>
            <a:noAutofit/>
          </a:bodyPr>
          <a:lstStyle/>
          <a:p>
            <a:pPr>
              <a:lnSpc>
                <a:spcPct val="120000"/>
              </a:lnSpc>
              <a:defRPr/>
            </a:pPr>
            <a:r>
              <a:rPr lang="en-GB" sz="1400"/>
              <a:t>Low carbon buildings and communities will play a crucial role in future building design and construction. This module covers core topics to address this challenge, including climate change and the built environment, high-performance building assessment (e.g., Passivhaus), it also addresses low carbon technologies, carbon accounting methods, steady-state energy modelling, the circular economy, and international environmental assessment methods (e.g., LEED, BREEAM, </a:t>
            </a:r>
            <a:r>
              <a:rPr lang="en-GB" sz="1400"/>
              <a:t>Klimaaktiv</a:t>
            </a:r>
            <a:r>
              <a:rPr lang="en-GB" sz="1400"/>
              <a:t>).</a:t>
            </a:r>
            <a:endParaRPr/>
          </a:p>
          <a:p>
            <a:pPr>
              <a:lnSpc>
                <a:spcPct val="120000"/>
              </a:lnSpc>
              <a:defRPr/>
            </a:pPr>
            <a:endParaRPr lang="en-GB" sz="300"/>
          </a:p>
          <a:p>
            <a:pPr>
              <a:lnSpc>
                <a:spcPct val="120000"/>
              </a:lnSpc>
              <a:defRPr/>
            </a:pPr>
            <a:r>
              <a:rPr lang="en-GB" sz="1400" b="1"/>
              <a:t>Objectives: </a:t>
            </a:r>
            <a:r>
              <a:rPr lang="en-GB" sz="1400"/>
              <a:t>Students gain a deeper understanding of how climate, people, equipment, building design, and material selection impact energy consumption, carbon emissions, air pollution, biodiversity, resource use, and waste. Several tools are </a:t>
            </a:r>
            <a:r>
              <a:rPr lang="en-GB" sz="1400"/>
              <a:t>intorduced</a:t>
            </a:r>
            <a:r>
              <a:rPr lang="en-GB" sz="1400"/>
              <a:t> including SketchUp, </a:t>
            </a:r>
            <a:r>
              <a:rPr lang="en-GB" sz="1400"/>
              <a:t>designPH</a:t>
            </a:r>
            <a:r>
              <a:rPr lang="en-GB" sz="1400"/>
              <a:t>, PHPP and others.</a:t>
            </a:r>
            <a:endParaRPr/>
          </a:p>
        </p:txBody>
      </p:sp>
      <p:sp>
        <p:nvSpPr>
          <p:cNvPr id="381590852" name="Datumsplatzhalter 5"/>
          <p:cNvSpPr>
            <a:spLocks noGrp="1"/>
          </p:cNvSpPr>
          <p:nvPr>
            <p:ph type="dt" sz="half" idx="16"/>
          </p:nvPr>
        </p:nvSpPr>
        <p:spPr bwMode="auto"/>
        <p:txBody>
          <a:bodyPr/>
          <a:lstStyle/>
          <a:p>
            <a:pPr>
              <a:defRPr/>
            </a:pPr>
            <a:r>
              <a:rPr lang="en-US"/>
              <a:t>21.05.2025</a:t>
            </a:r>
            <a:endParaRPr lang="de-DE"/>
          </a:p>
        </p:txBody>
      </p:sp>
      <p:sp>
        <p:nvSpPr>
          <p:cNvPr id="1530411225" name="Fußzeilenplatzhalter 6"/>
          <p:cNvSpPr>
            <a:spLocks noGrp="1"/>
          </p:cNvSpPr>
          <p:nvPr>
            <p:ph type="ftr" sz="quarter" idx="17"/>
          </p:nvPr>
        </p:nvSpPr>
        <p:spPr bwMode="auto"/>
        <p:txBody>
          <a:bodyPr/>
          <a:lstStyle/>
          <a:p>
            <a:pPr>
              <a:defRPr/>
            </a:pPr>
            <a:r>
              <a:rPr lang="de-DE"/>
              <a:t>IBPSC Master Modules</a:t>
            </a:r>
            <a:endParaRPr lang="de-DE"/>
          </a:p>
        </p:txBody>
      </p:sp>
      <p:sp>
        <p:nvSpPr>
          <p:cNvPr id="1281899064" name="Foliennummernplatzhalter 13"/>
          <p:cNvSpPr>
            <a:spLocks noGrp="1"/>
          </p:cNvSpPr>
          <p:nvPr>
            <p:ph type="sldNum" sz="quarter" idx="18"/>
          </p:nvPr>
        </p:nvSpPr>
        <p:spPr bwMode="auto"/>
        <p:txBody>
          <a:bodyPr/>
          <a:lstStyle/>
          <a:p>
            <a:pPr>
              <a:defRPr/>
            </a:pPr>
            <a:fld id="{2C90EC4E-17E3-7747-9EEF-1990C5468B45}" type="slidenum">
              <a:rPr lang="de-DE"/>
              <a:t>4</a:t>
            </a:fld>
            <a:endParaRPr lang="de-DE"/>
          </a:p>
        </p:txBody>
      </p:sp>
      <p:pic>
        <p:nvPicPr>
          <p:cNvPr id="1461584005" name="Picture 2"/>
          <p:cNvPicPr>
            <a:picLocks noChangeAspect="1" noChangeArrowheads="1" noGrp="1"/>
          </p:cNvPicPr>
          <p:nvPr>
            <p:ph idx="1"/>
          </p:nvPr>
        </p:nvPicPr>
        <p:blipFill rotWithShape="1">
          <a:blip r:embed="rId3"/>
          <a:stretch/>
        </p:blipFill>
        <p:spPr bwMode="auto">
          <a:xfrm>
            <a:off x="720000" y="1216911"/>
            <a:ext cx="5206534" cy="2603267"/>
          </a:xfrm>
          <a:prstGeom prst="rect">
            <a:avLst/>
          </a:prstGeom>
          <a:noFill/>
        </p:spPr>
      </p:pic>
      <p:sp>
        <p:nvSpPr>
          <p:cNvPr id="1803928696" name="TextBox 2"/>
          <p:cNvSpPr txBox="1"/>
          <p:nvPr/>
        </p:nvSpPr>
        <p:spPr bwMode="auto">
          <a:xfrm>
            <a:off x="6060141" y="1216911"/>
            <a:ext cx="2867859" cy="584775"/>
          </a:xfrm>
          <a:prstGeom prst="rect">
            <a:avLst/>
          </a:prstGeom>
          <a:noFill/>
        </p:spPr>
        <p:txBody>
          <a:bodyPr wrap="square" lIns="0" rtlCol="0">
            <a:spAutoFit/>
          </a:bodyPr>
          <a:lstStyle/>
          <a:p>
            <a:pPr>
              <a:defRPr/>
            </a:pPr>
            <a:r>
              <a:rPr lang="es-ES" sz="1600"/>
              <a:t>Semester Hour: 2</a:t>
            </a:r>
            <a:endParaRPr/>
          </a:p>
          <a:p>
            <a:pPr>
              <a:defRPr/>
            </a:pPr>
            <a:r>
              <a:rPr lang="es-ES" sz="1600"/>
              <a:t>Type: Lecture and Workshop</a:t>
            </a:r>
            <a:endParaRPr sz="16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46017362" name="Titel 4"/>
          <p:cNvSpPr>
            <a:spLocks noGrp="1"/>
          </p:cNvSpPr>
          <p:nvPr>
            <p:ph type="title"/>
          </p:nvPr>
        </p:nvSpPr>
        <p:spPr bwMode="auto"/>
        <p:txBody>
          <a:bodyPr>
            <a:normAutofit fontScale="90000"/>
          </a:bodyPr>
          <a:lstStyle/>
          <a:p>
            <a:pPr>
              <a:defRPr/>
            </a:pPr>
            <a:r>
              <a:rPr lang="en-GB"/>
              <a:t>2. Energy Monitoring &amp; Effects on Indoor Climate</a:t>
            </a:r>
            <a:br>
              <a:rPr lang="en-GB"/>
            </a:br>
            <a:br>
              <a:rPr lang="en-GB"/>
            </a:br>
            <a:endParaRPr lang="de-DE"/>
          </a:p>
        </p:txBody>
      </p:sp>
      <p:sp>
        <p:nvSpPr>
          <p:cNvPr id="1552482755" name="Inhaltsplatzhalter 8"/>
          <p:cNvSpPr>
            <a:spLocks noGrp="1"/>
          </p:cNvSpPr>
          <p:nvPr>
            <p:ph idx="13"/>
          </p:nvPr>
        </p:nvSpPr>
        <p:spPr bwMode="auto">
          <a:xfrm>
            <a:off x="720000" y="3971365"/>
            <a:ext cx="8197954" cy="2354598"/>
          </a:xfrm>
        </p:spPr>
        <p:txBody>
          <a:bodyPr>
            <a:noAutofit/>
          </a:bodyPr>
          <a:lstStyle/>
          <a:p>
            <a:pPr>
              <a:lnSpc>
                <a:spcPct val="120000"/>
              </a:lnSpc>
              <a:defRPr/>
            </a:pPr>
            <a:r>
              <a:rPr lang="en-GB" sz="1500"/>
              <a:t>The module introduces measurement concepts and technical solutions for energy monitoring for the assessment of indoor environmental quality (IEQ). Students learn how to record thermal and energetic properties of the building envelope, technical building equipment, and collect data on user behaviour and climate. A key focus of the course is data management, essential for understanding building performance (manage, store, retrieve, and evaluate the resulting data). </a:t>
            </a:r>
            <a:endParaRPr/>
          </a:p>
          <a:p>
            <a:pPr>
              <a:lnSpc>
                <a:spcPct val="120000"/>
              </a:lnSpc>
              <a:defRPr/>
            </a:pPr>
            <a:endParaRPr lang="en-GB" sz="600"/>
          </a:p>
          <a:p>
            <a:pPr>
              <a:lnSpc>
                <a:spcPct val="120000"/>
              </a:lnSpc>
              <a:defRPr/>
            </a:pPr>
            <a:r>
              <a:rPr lang="en-GB" sz="1500" b="1"/>
              <a:t>Objectives</a:t>
            </a:r>
            <a:r>
              <a:rPr lang="en-GB" sz="1500"/>
              <a:t>: Students will develop techniques to record and assess the thermal and energetic properties of buildings by learning important data processing skills (manage, store, analyse, interpret and present data) using the open-source programming language “R”.</a:t>
            </a:r>
            <a:endParaRPr lang="de-DE" sz="1500"/>
          </a:p>
        </p:txBody>
      </p:sp>
      <p:sp>
        <p:nvSpPr>
          <p:cNvPr id="20093181" name="Datumsplatzhalter 5"/>
          <p:cNvSpPr>
            <a:spLocks noGrp="1"/>
          </p:cNvSpPr>
          <p:nvPr>
            <p:ph type="dt" sz="half" idx="16"/>
          </p:nvPr>
        </p:nvSpPr>
        <p:spPr bwMode="auto"/>
        <p:txBody>
          <a:bodyPr/>
          <a:lstStyle/>
          <a:p>
            <a:pPr>
              <a:defRPr/>
            </a:pPr>
            <a:fld id="{0F1A6A66-119C-47DE-8818-0B0219F90DED}" type="datetime1">
              <a:rPr/>
              <a:t>13.01.2026</a:t>
            </a:fld>
            <a:endParaRPr lang="de-DE"/>
          </a:p>
        </p:txBody>
      </p:sp>
      <p:sp>
        <p:nvSpPr>
          <p:cNvPr id="1460136101" name="Fußzeilenplatzhalter 6"/>
          <p:cNvSpPr>
            <a:spLocks noGrp="1"/>
          </p:cNvSpPr>
          <p:nvPr>
            <p:ph type="ftr" sz="quarter" idx="17"/>
          </p:nvPr>
        </p:nvSpPr>
        <p:spPr bwMode="auto"/>
        <p:txBody>
          <a:bodyPr/>
          <a:lstStyle/>
          <a:p>
            <a:pPr>
              <a:defRPr/>
            </a:pPr>
            <a:r>
              <a:rPr lang="de-DE"/>
              <a:t>IBPSC Master Modules</a:t>
            </a:r>
            <a:endParaRPr/>
          </a:p>
        </p:txBody>
      </p:sp>
      <p:sp>
        <p:nvSpPr>
          <p:cNvPr id="1014105932" name="Foliennummernplatzhalter 13"/>
          <p:cNvSpPr>
            <a:spLocks noGrp="1"/>
          </p:cNvSpPr>
          <p:nvPr>
            <p:ph type="sldNum" sz="quarter" idx="18"/>
          </p:nvPr>
        </p:nvSpPr>
        <p:spPr bwMode="auto"/>
        <p:txBody>
          <a:bodyPr/>
          <a:lstStyle/>
          <a:p>
            <a:pPr>
              <a:defRPr/>
            </a:pPr>
            <a:fld id="{2C90EC4E-17E3-7747-9EEF-1990C5468B45}" type="slidenum">
              <a:rPr lang="de-DE"/>
              <a:t>5</a:t>
            </a:fld>
            <a:endParaRPr lang="de-DE"/>
          </a:p>
        </p:txBody>
      </p:sp>
      <p:pic>
        <p:nvPicPr>
          <p:cNvPr id="822646009" name="Picture 2"/>
          <p:cNvPicPr>
            <a:picLocks noChangeAspect="1" noChangeArrowheads="1" noGrp="1"/>
          </p:cNvPicPr>
          <p:nvPr>
            <p:ph idx="1"/>
          </p:nvPr>
        </p:nvPicPr>
        <p:blipFill rotWithShape="1">
          <a:blip r:embed="rId3"/>
          <a:stretch/>
        </p:blipFill>
        <p:spPr bwMode="auto">
          <a:xfrm>
            <a:off x="720000" y="1216911"/>
            <a:ext cx="5206534" cy="2603267"/>
          </a:xfrm>
          <a:prstGeom prst="rect">
            <a:avLst/>
          </a:prstGeom>
          <a:noFill/>
        </p:spPr>
      </p:pic>
      <p:pic>
        <p:nvPicPr>
          <p:cNvPr id="1379227956" name="Picture 2"/>
          <p:cNvPicPr>
            <a:picLocks noChangeAspect="1" noChangeArrowheads="1"/>
          </p:cNvPicPr>
          <p:nvPr/>
        </p:nvPicPr>
        <p:blipFill rotWithShape="1">
          <a:blip r:embed="rId4"/>
          <a:stretch/>
        </p:blipFill>
        <p:spPr bwMode="auto">
          <a:xfrm>
            <a:off x="720726" y="1216909"/>
            <a:ext cx="5206534" cy="2603267"/>
          </a:xfrm>
          <a:prstGeom prst="rect">
            <a:avLst/>
          </a:prstGeom>
          <a:noFill/>
        </p:spPr>
      </p:pic>
      <p:sp>
        <p:nvSpPr>
          <p:cNvPr id="1864333341" name="TextBox 2"/>
          <p:cNvSpPr txBox="1"/>
          <p:nvPr/>
        </p:nvSpPr>
        <p:spPr bwMode="auto">
          <a:xfrm>
            <a:off x="6060141" y="1216911"/>
            <a:ext cx="2867859" cy="584775"/>
          </a:xfrm>
          <a:prstGeom prst="rect">
            <a:avLst/>
          </a:prstGeom>
          <a:noFill/>
        </p:spPr>
        <p:txBody>
          <a:bodyPr wrap="square" lIns="0" rtlCol="0">
            <a:spAutoFit/>
          </a:bodyPr>
          <a:lstStyle/>
          <a:p>
            <a:pPr>
              <a:defRPr/>
            </a:pPr>
            <a:r>
              <a:rPr lang="es-ES" sz="1600"/>
              <a:t>Semester Hour: 2</a:t>
            </a:r>
            <a:endParaRPr/>
          </a:p>
          <a:p>
            <a:pPr>
              <a:defRPr/>
            </a:pPr>
            <a:r>
              <a:rPr lang="es-ES" sz="1600"/>
              <a:t>Type: Lecture and Workshop</a:t>
            </a:r>
            <a:endParaRPr sz="16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65720548" name="Titel 4"/>
          <p:cNvSpPr>
            <a:spLocks noGrp="1"/>
          </p:cNvSpPr>
          <p:nvPr>
            <p:ph type="title"/>
          </p:nvPr>
        </p:nvSpPr>
        <p:spPr bwMode="auto"/>
        <p:txBody>
          <a:bodyPr>
            <a:normAutofit fontScale="90000"/>
          </a:bodyPr>
          <a:lstStyle/>
          <a:p>
            <a:pPr>
              <a:defRPr/>
            </a:pPr>
            <a:r>
              <a:rPr lang="en-GB"/>
              <a:t>3. Building Performance Simulation</a:t>
            </a:r>
            <a:br>
              <a:rPr lang="en-GB"/>
            </a:br>
            <a:br>
              <a:rPr lang="en-GB"/>
            </a:br>
            <a:endParaRPr lang="de-DE"/>
          </a:p>
        </p:txBody>
      </p:sp>
      <p:sp>
        <p:nvSpPr>
          <p:cNvPr id="478960059" name="Inhaltsplatzhalter 8"/>
          <p:cNvSpPr>
            <a:spLocks noGrp="1"/>
          </p:cNvSpPr>
          <p:nvPr>
            <p:ph idx="13"/>
          </p:nvPr>
        </p:nvSpPr>
        <p:spPr bwMode="auto">
          <a:xfrm>
            <a:off x="720000" y="3971365"/>
            <a:ext cx="8197954" cy="2354598"/>
          </a:xfrm>
        </p:spPr>
        <p:txBody>
          <a:bodyPr>
            <a:normAutofit/>
          </a:bodyPr>
          <a:lstStyle/>
          <a:p>
            <a:pPr>
              <a:lnSpc>
                <a:spcPct val="120000"/>
              </a:lnSpc>
              <a:defRPr/>
            </a:pPr>
            <a:r>
              <a:rPr lang="en-GB" sz="1400"/>
              <a:t>The module covers climatic and weather data, heat transfer processes (conduction, convection, radiation) in building simulation, and the impact of solar radiation on glazing and window modelling. Students learn to model and simulate a reference building and apply model validation and calibration techniques, with a focus on data sources and quality assurance.</a:t>
            </a:r>
            <a:endParaRPr/>
          </a:p>
          <a:p>
            <a:pPr>
              <a:lnSpc>
                <a:spcPct val="120000"/>
              </a:lnSpc>
              <a:defRPr/>
            </a:pPr>
            <a:endParaRPr lang="en-GB" sz="600"/>
          </a:p>
          <a:p>
            <a:pPr>
              <a:lnSpc>
                <a:spcPct val="120000"/>
              </a:lnSpc>
              <a:defRPr/>
            </a:pPr>
            <a:r>
              <a:rPr lang="en-GB" sz="1400"/>
              <a:t>Objectives: Students will have a deeper understanding of dynamic building performance simulation including the issues of physical, design and modelling uncertainties. The software predominantly used on this module is the dynamic simulation tool IDA-ICE.</a:t>
            </a:r>
            <a:endParaRPr lang="de-DE" sz="1400"/>
          </a:p>
        </p:txBody>
      </p:sp>
      <p:sp>
        <p:nvSpPr>
          <p:cNvPr id="932395957" name="Datumsplatzhalter 5"/>
          <p:cNvSpPr>
            <a:spLocks noGrp="1"/>
          </p:cNvSpPr>
          <p:nvPr>
            <p:ph type="dt" sz="half" idx="16"/>
          </p:nvPr>
        </p:nvSpPr>
        <p:spPr bwMode="auto"/>
        <p:txBody>
          <a:bodyPr/>
          <a:lstStyle/>
          <a:p>
            <a:pPr>
              <a:defRPr/>
            </a:pPr>
            <a:r>
              <a:rPr lang="en-US"/>
              <a:t>21.05.2025</a:t>
            </a:r>
            <a:endParaRPr lang="de-DE"/>
          </a:p>
        </p:txBody>
      </p:sp>
      <p:sp>
        <p:nvSpPr>
          <p:cNvPr id="1232845104" name="Fußzeilenplatzhalter 6"/>
          <p:cNvSpPr>
            <a:spLocks noGrp="1"/>
          </p:cNvSpPr>
          <p:nvPr>
            <p:ph type="ftr" sz="quarter" idx="17"/>
          </p:nvPr>
        </p:nvSpPr>
        <p:spPr bwMode="auto"/>
        <p:txBody>
          <a:bodyPr/>
          <a:lstStyle/>
          <a:p>
            <a:pPr>
              <a:defRPr/>
            </a:pPr>
            <a:r>
              <a:rPr lang="de-DE"/>
              <a:t>IBPSC Master Modules</a:t>
            </a:r>
            <a:endParaRPr lang="de-DE"/>
          </a:p>
        </p:txBody>
      </p:sp>
      <p:sp>
        <p:nvSpPr>
          <p:cNvPr id="2064401249" name="Foliennummernplatzhalter 13"/>
          <p:cNvSpPr>
            <a:spLocks noGrp="1"/>
          </p:cNvSpPr>
          <p:nvPr>
            <p:ph type="sldNum" sz="quarter" idx="18"/>
          </p:nvPr>
        </p:nvSpPr>
        <p:spPr bwMode="auto"/>
        <p:txBody>
          <a:bodyPr/>
          <a:lstStyle/>
          <a:p>
            <a:pPr>
              <a:defRPr/>
            </a:pPr>
            <a:fld id="{2C90EC4E-17E3-7747-9EEF-1990C5468B45}" type="slidenum">
              <a:rPr lang="de-DE"/>
              <a:t>6</a:t>
            </a:fld>
            <a:endParaRPr lang="de-DE"/>
          </a:p>
        </p:txBody>
      </p:sp>
      <p:pic>
        <p:nvPicPr>
          <p:cNvPr id="1143297049" name="Picture 2"/>
          <p:cNvPicPr>
            <a:picLocks noChangeAspect="1" noChangeArrowheads="1" noGrp="1"/>
          </p:cNvPicPr>
          <p:nvPr>
            <p:ph idx="1"/>
          </p:nvPr>
        </p:nvPicPr>
        <p:blipFill rotWithShape="1">
          <a:blip r:embed="rId3"/>
          <a:stretch/>
        </p:blipFill>
        <p:spPr bwMode="auto">
          <a:xfrm>
            <a:off x="720000" y="1216911"/>
            <a:ext cx="5206534" cy="2603267"/>
          </a:xfrm>
          <a:prstGeom prst="rect">
            <a:avLst/>
          </a:prstGeom>
          <a:noFill/>
        </p:spPr>
      </p:pic>
      <p:sp>
        <p:nvSpPr>
          <p:cNvPr id="1679818866" name="TextBox 1"/>
          <p:cNvSpPr txBox="1"/>
          <p:nvPr/>
        </p:nvSpPr>
        <p:spPr bwMode="auto">
          <a:xfrm>
            <a:off x="6060141" y="1216911"/>
            <a:ext cx="2867859" cy="584775"/>
          </a:xfrm>
          <a:prstGeom prst="rect">
            <a:avLst/>
          </a:prstGeom>
          <a:noFill/>
        </p:spPr>
        <p:txBody>
          <a:bodyPr wrap="square" lIns="0" rtlCol="0">
            <a:spAutoFit/>
          </a:bodyPr>
          <a:lstStyle/>
          <a:p>
            <a:pPr>
              <a:defRPr/>
            </a:pPr>
            <a:r>
              <a:rPr lang="es-ES" sz="1600"/>
              <a:t>Semester Hour: 2</a:t>
            </a:r>
            <a:endParaRPr/>
          </a:p>
          <a:p>
            <a:pPr>
              <a:defRPr/>
            </a:pPr>
            <a:r>
              <a:rPr lang="es-ES" sz="1600"/>
              <a:t>Type: Lecture and Workshop</a:t>
            </a:r>
            <a:endParaRPr sz="1600"/>
          </a:p>
        </p:txBody>
      </p:sp>
      <p:pic>
        <p:nvPicPr>
          <p:cNvPr id="907037933" name="Picture 2"/>
          <p:cNvPicPr>
            <a:picLocks noChangeAspect="1" noChangeArrowheads="1"/>
          </p:cNvPicPr>
          <p:nvPr/>
        </p:nvPicPr>
        <p:blipFill rotWithShape="1">
          <a:blip r:embed="rId4"/>
          <a:stretch/>
        </p:blipFill>
        <p:spPr bwMode="auto">
          <a:xfrm>
            <a:off x="720726" y="1216909"/>
            <a:ext cx="5206534" cy="2603267"/>
          </a:xfrm>
          <a:prstGeom prst="rect">
            <a:avLst/>
          </a:prstGeom>
          <a:noFill/>
        </p:spPr>
      </p:pic>
      <p:pic>
        <p:nvPicPr>
          <p:cNvPr id="1286434649" name="Picture 2"/>
          <p:cNvPicPr>
            <a:picLocks noChangeAspect="1" noChangeArrowheads="1"/>
          </p:cNvPicPr>
          <p:nvPr/>
        </p:nvPicPr>
        <p:blipFill rotWithShape="1">
          <a:blip r:embed="rId5"/>
          <a:stretch/>
        </p:blipFill>
        <p:spPr bwMode="auto">
          <a:xfrm>
            <a:off x="720726" y="1216909"/>
            <a:ext cx="5206534" cy="2603267"/>
          </a:xfrm>
          <a:prstGeom prst="rect">
            <a:avLst/>
          </a:prstGeom>
          <a:noFill/>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TU Graz mit Insitutskuerzel">
  <a:themeElements>
    <a:clrScheme name="Benutzerdefiniert 3">
      <a:dk1>
        <a:srgbClr val="0F0F0F"/>
      </a:dk1>
      <a:lt1>
        <a:srgbClr val="FFFFFF"/>
      </a:lt1>
      <a:dk2>
        <a:srgbClr val="3B5A70"/>
      </a:dk2>
      <a:lt2>
        <a:srgbClr val="EEECE1"/>
      </a:lt2>
      <a:accent1>
        <a:srgbClr val="F70146"/>
      </a:accent1>
      <a:accent2>
        <a:srgbClr val="5191C1"/>
      </a:accent2>
      <a:accent3>
        <a:srgbClr val="A5A5A5"/>
      </a:accent3>
      <a:accent4>
        <a:srgbClr val="285F82"/>
      </a:accent4>
      <a:accent5>
        <a:srgbClr val="78BE73"/>
      </a:accent5>
      <a:accent6>
        <a:srgbClr val="E59352"/>
      </a:accent6>
      <a:hlink>
        <a:srgbClr val="0066D8"/>
      </a:hlink>
      <a:folHlink>
        <a:srgbClr val="6C2F91"/>
      </a:folHlink>
    </a:clrScheme>
    <a:fontScheme name="Arial">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prstGeom prst="rect">
          <a:avLst/>
        </a:prstGeom>
        <a:solidFill>
          <a:schemeClr val="accent1"/>
        </a:solidFill>
        <a:ln>
          <a:noFill/>
        </a:ln>
        <a:effectLst/>
      </a:spPr>
      <a:bodyPr/>
      <a:lstStyle/>
      <a:style>
        <a:lnRef idx="1">
          <a:schemeClr val="accent1"/>
        </a:lnRef>
        <a:fillRef idx="3">
          <a:schemeClr val="accent1"/>
        </a:fillRef>
        <a:effectRef idx="2">
          <a:schemeClr val="accent1"/>
        </a:effectRef>
        <a:fontRef idx="minor">
          <a:schemeClr val="lt1"/>
        </a:fontRef>
      </a:style>
    </a:spDef>
    <a:lnDef>
      <a:spPr bwMode="auto">
        <a:prstGeom prst="rect">
          <a:avLst/>
        </a:prstGeom>
        <a:ln w="12700">
          <a:solidFill>
            <a:schemeClr val="tx1"/>
          </a:solidFill>
          <a:tailEnd type="none"/>
        </a:ln>
        <a:effectLst/>
      </a:spPr>
      <a:bodyPr/>
      <a:lstStyle/>
      <a:style>
        <a:lnRef idx="2">
          <a:schemeClr val="accent1"/>
        </a:lnRef>
        <a:fillRef idx="0">
          <a:schemeClr val="accent1"/>
        </a:fillRef>
        <a:effectRef idx="1">
          <a:schemeClr val="accent1"/>
        </a:effectRef>
        <a:fontRef idx="minor">
          <a:schemeClr val="tx1"/>
        </a:fontRef>
      </a:style>
    </a:lnDef>
    <a:txDef>
      <a:spPr bwMode="auto">
        <a:prstGeom prst="rect">
          <a:avLst/>
        </a:prstGeom>
        <a:noFill/>
      </a:spPr>
      <a:bodyPr/>
      <a:lstStyle/>
    </a:txDef>
  </a:objectDefaults>
</a:theme>
</file>

<file path=ppt/theme/theme2.xml><?xml version="1.0" encoding="utf-8"?>
<a:theme xmlns:a="http://schemas.openxmlformats.org/drawingml/2006/main" xmlns:r="http://schemas.openxmlformats.org/officeDocument/2006/relationships" xmlns:p="http://schemas.openxmlformats.org/presentation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objectDefaults>
</a:theme>
</file>

<file path=docProps/app.xml><?xml version="1.0" encoding="utf-8"?>
<Properties xmlns="http://schemas.openxmlformats.org/officeDocument/2006/extended-properties" xmlns:vt="http://schemas.openxmlformats.org/officeDocument/2006/docPropsVTypes">
  <Template>TU-Graz-Powerpoint-Standard-Juli2018-v4</Template>
  <TotalTime>0</TotalTime>
  <Words>0</Words>
  <Application>onlyoffice/9.1.0.167</Application>
  <PresentationFormat>On-screen Show (4:3)</PresentationFormat>
  <Paragraphs>0</Paragraphs>
  <Slides>6</Slides>
  <Notes>6</Notes>
  <HiddenSlides>0</HiddenSlides>
  <MMClips>2</MMClips>
  <ScaleCrop>0</ScaleCrop>
  <HeadingPairs>
    <vt:vector size="4" baseType="variant">
      <vt:variant>
        <vt:lpstr>Theme</vt:lpstr>
      </vt:variant>
      <vt:variant>
        <vt:i4>1</vt:i4>
      </vt:variant>
      <vt:variant>
        <vt:lpstr>Slide Titles</vt:lpstr>
      </vt:variant>
      <vt:variant>
        <vt:i4>6</vt:i4>
      </vt:variant>
    </vt:vector>
  </HeadingPairs>
  <TitlesOfParts>
    <vt:vector size="7" baseType="lpstr">
      <vt:lpstr>Theme 1</vt:lpstr>
      <vt:lpstr>Slide 1</vt:lpstr>
      <vt:lpstr>Slide 2</vt:lpstr>
      <vt:lpstr>Slide 3</vt:lpstr>
      <vt:lpstr>Slide 4</vt:lpstr>
      <vt:lpstr>Slide 5</vt:lpstr>
      <vt:lpstr>Slide 6</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 mit integriertem Institutskürzel 4:3</dc:title>
  <dc:subject/>
  <dc:creator>cd@tugraz.at</dc:creator>
  <cp:keywords/>
  <dc:description/>
  <cp:lastModifiedBy>Anonymous</cp:lastModifiedBy>
  <cp:revision>161</cp:revision>
  <dcterms:created xsi:type="dcterms:W3CDTF">2018-07-12T06:39:10Z</dcterms:created>
  <dcterms:modified xsi:type="dcterms:W3CDTF">2026-01-13T01:16:24Z</dcterms:modified>
  <cp:category/>
</cp:coreProperties>
</file>